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Lst>
  <p:notesMasterIdLst>
    <p:notesMasterId r:id="rId52"/>
  </p:notesMasterIdLst>
  <p:handoutMasterIdLst>
    <p:handoutMasterId r:id="rId53"/>
  </p:handoutMasterIdLst>
  <p:sldIdLst>
    <p:sldId id="375" r:id="rId5"/>
    <p:sldId id="376" r:id="rId6"/>
    <p:sldId id="377" r:id="rId7"/>
    <p:sldId id="380" r:id="rId8"/>
    <p:sldId id="317" r:id="rId9"/>
    <p:sldId id="384" r:id="rId10"/>
    <p:sldId id="402" r:id="rId11"/>
    <p:sldId id="325" r:id="rId12"/>
    <p:sldId id="348" r:id="rId13"/>
    <p:sldId id="360" r:id="rId14"/>
    <p:sldId id="329" r:id="rId15"/>
    <p:sldId id="347" r:id="rId16"/>
    <p:sldId id="349" r:id="rId17"/>
    <p:sldId id="350" r:id="rId18"/>
    <p:sldId id="393" r:id="rId19"/>
    <p:sldId id="361" r:id="rId20"/>
    <p:sldId id="351" r:id="rId21"/>
    <p:sldId id="334" r:id="rId22"/>
    <p:sldId id="322" r:id="rId23"/>
    <p:sldId id="326" r:id="rId24"/>
    <p:sldId id="336" r:id="rId25"/>
    <p:sldId id="395" r:id="rId26"/>
    <p:sldId id="353" r:id="rId27"/>
    <p:sldId id="354" r:id="rId28"/>
    <p:sldId id="358" r:id="rId29"/>
    <p:sldId id="359" r:id="rId30"/>
    <p:sldId id="394" r:id="rId31"/>
    <p:sldId id="355" r:id="rId32"/>
    <p:sldId id="356" r:id="rId33"/>
    <p:sldId id="357" r:id="rId34"/>
    <p:sldId id="396" r:id="rId35"/>
    <p:sldId id="343" r:id="rId36"/>
    <p:sldId id="323" r:id="rId37"/>
    <p:sldId id="401" r:id="rId38"/>
    <p:sldId id="327" r:id="rId39"/>
    <p:sldId id="344" r:id="rId40"/>
    <p:sldId id="398" r:id="rId41"/>
    <p:sldId id="399" r:id="rId42"/>
    <p:sldId id="400" r:id="rId43"/>
    <p:sldId id="345" r:id="rId44"/>
    <p:sldId id="318" r:id="rId45"/>
    <p:sldId id="385" r:id="rId46"/>
    <p:sldId id="388" r:id="rId47"/>
    <p:sldId id="390" r:id="rId48"/>
    <p:sldId id="392" r:id="rId49"/>
    <p:sldId id="391" r:id="rId50"/>
    <p:sldId id="389" r:id="rId51"/>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1366" userDrawn="1">
          <p15:clr>
            <a:srgbClr val="A4A3A4"/>
          </p15:clr>
        </p15:guide>
        <p15:guide id="4" orient="horz" pos="1275" userDrawn="1">
          <p15:clr>
            <a:srgbClr val="A4A3A4"/>
          </p15:clr>
        </p15:guide>
        <p15:guide id="7" orient="horz" pos="2160" userDrawn="1">
          <p15:clr>
            <a:srgbClr val="A4A3A4"/>
          </p15:clr>
        </p15:guide>
        <p15:guide id="8" orient="horz" pos="3861" userDrawn="1">
          <p15:clr>
            <a:srgbClr val="A4A3A4"/>
          </p15:clr>
        </p15:guide>
        <p15:guide id="9" orient="horz" pos="3589" userDrawn="1">
          <p15:clr>
            <a:srgbClr val="A4A3A4"/>
          </p15:clr>
        </p15:guide>
        <p15:guide id="10" pos="165" userDrawn="1">
          <p15:clr>
            <a:srgbClr val="A4A3A4"/>
          </p15:clr>
        </p15:guide>
        <p15:guide id="12" pos="7515" userDrawn="1">
          <p15:clr>
            <a:srgbClr val="A4A3A4"/>
          </p15:clr>
        </p15:guide>
        <p15:guide id="13" pos="324" userDrawn="1">
          <p15:clr>
            <a:srgbClr val="A4A3A4"/>
          </p15:clr>
        </p15:guide>
        <p15:guide id="15" pos="596" userDrawn="1">
          <p15:clr>
            <a:srgbClr val="A4A3A4"/>
          </p15:clr>
        </p15:guide>
        <p15:guide id="16" pos="7039" userDrawn="1">
          <p15:clr>
            <a:srgbClr val="A4A3A4"/>
          </p15:clr>
        </p15:guide>
        <p15:guide id="17" pos="3840" userDrawn="1">
          <p15:clr>
            <a:srgbClr val="A4A3A4"/>
          </p15:clr>
        </p15:guide>
        <p15:guide id="18" pos="3024" userDrawn="1">
          <p15:clr>
            <a:srgbClr val="A4A3A4"/>
          </p15:clr>
        </p15:guide>
        <p15:guide id="21" orient="horz" pos="618" userDrawn="1">
          <p15:clr>
            <a:srgbClr val="A4A3A4"/>
          </p15:clr>
        </p15:guide>
        <p15:guide id="23" pos="5428" userDrawn="1">
          <p15:clr>
            <a:srgbClr val="A4A3A4"/>
          </p15:clr>
        </p15:guide>
        <p15:guide id="24" pos="737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A202"/>
    <a:srgbClr val="1B61AE"/>
    <a:srgbClr val="EAB062"/>
    <a:srgbClr val="D2421F"/>
    <a:srgbClr val="C8302D"/>
    <a:srgbClr val="333333"/>
    <a:srgbClr val="0071BC"/>
    <a:srgbClr val="FF2700"/>
    <a:srgbClr val="0078D7"/>
    <a:srgbClr val="005E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523C5B-3D4A-460B-B5E8-41D03B00D0C4}" v="825" dt="2018-06-09T13:01:47.8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48" autoAdjust="0"/>
    <p:restoredTop sz="82909" autoAdjust="0"/>
  </p:normalViewPr>
  <p:slideViewPr>
    <p:cSldViewPr snapToGrid="0">
      <p:cViewPr varScale="1">
        <p:scale>
          <a:sx n="72" d="100"/>
          <a:sy n="72" d="100"/>
        </p:scale>
        <p:origin x="917" y="53"/>
      </p:cViewPr>
      <p:guideLst>
        <p:guide orient="horz" pos="1366"/>
        <p:guide orient="horz" pos="1275"/>
        <p:guide orient="horz" pos="2160"/>
        <p:guide orient="horz" pos="3861"/>
        <p:guide orient="horz" pos="3589"/>
        <p:guide pos="165"/>
        <p:guide pos="7515"/>
        <p:guide pos="324"/>
        <p:guide pos="596"/>
        <p:guide pos="7039"/>
        <p:guide pos="3840"/>
        <p:guide pos="3024"/>
        <p:guide orient="horz" pos="618"/>
        <p:guide pos="5428"/>
        <p:guide pos="7379"/>
      </p:guideLst>
    </p:cSldViewPr>
  </p:slideViewPr>
  <p:notesTextViewPr>
    <p:cViewPr>
      <p:scale>
        <a:sx n="150" d="100"/>
        <a:sy n="150" d="100"/>
      </p:scale>
      <p:origin x="0" y="0"/>
    </p:cViewPr>
  </p:notesTextViewPr>
  <p:sorterViewPr>
    <p:cViewPr varScale="1">
      <p:scale>
        <a:sx n="1" d="1"/>
        <a:sy n="1" d="1"/>
      </p:scale>
      <p:origin x="0" y="0"/>
    </p:cViewPr>
  </p:sorterViewPr>
  <p:notesViewPr>
    <p:cSldViewPr snapToGrid="0" showGuides="1">
      <p:cViewPr varScale="1">
        <p:scale>
          <a:sx n="61" d="100"/>
          <a:sy n="61" d="100"/>
        </p:scale>
        <p:origin x="3168" y="5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diagrams/_rels/data6.xml.rels><?xml version="1.0" encoding="UTF-8" standalone="yes"?>
<Relationships xmlns="http://schemas.openxmlformats.org/package/2006/relationships"><Relationship Id="rId8" Type="http://schemas.openxmlformats.org/officeDocument/2006/relationships/hyperlink" Target="https://github.com/SharePoint/sp-dev-fx-extensions" TargetMode="External"/><Relationship Id="rId3" Type="http://schemas.openxmlformats.org/officeDocument/2006/relationships/hyperlink" Target="https://github.com/SharePoint/sp-dev-fx-property-controls" TargetMode="External"/><Relationship Id="rId7" Type="http://schemas.openxmlformats.org/officeDocument/2006/relationships/hyperlink" Target="https://github.com/SharePoint/sp-dev-fx-webparts" TargetMode="External"/><Relationship Id="rId2" Type="http://schemas.openxmlformats.org/officeDocument/2006/relationships/hyperlink" Target="https://sharepoint.github.io/sp-dev-fx-controls-react/" TargetMode="External"/><Relationship Id="rId1" Type="http://schemas.openxmlformats.org/officeDocument/2006/relationships/hyperlink" Target="https://github.com/SharePoint/sp-dev-fx-controls-react" TargetMode="External"/><Relationship Id="rId6" Type="http://schemas.openxmlformats.org/officeDocument/2006/relationships/hyperlink" Target="https://pnp.github.io/pnp/" TargetMode="External"/><Relationship Id="rId5" Type="http://schemas.openxmlformats.org/officeDocument/2006/relationships/hyperlink" Target="https://github.com/pnp/pnp" TargetMode="External"/><Relationship Id="rId4" Type="http://schemas.openxmlformats.org/officeDocument/2006/relationships/hyperlink" Target="https://sharepoint.github.io/sp-dev-fx-property-controls/" TargetMode="External"/></Relationships>
</file>

<file path=ppt/diagrams/_rels/drawing6.xml.rels><?xml version="1.0" encoding="UTF-8" standalone="yes"?>
<Relationships xmlns="http://schemas.openxmlformats.org/package/2006/relationships"><Relationship Id="rId8" Type="http://schemas.openxmlformats.org/officeDocument/2006/relationships/hyperlink" Target="https://github.com/SharePoint/sp-dev-fx-extensions" TargetMode="External"/><Relationship Id="rId3" Type="http://schemas.openxmlformats.org/officeDocument/2006/relationships/hyperlink" Target="https://github.com/SharePoint/sp-dev-fx-property-controls" TargetMode="External"/><Relationship Id="rId7" Type="http://schemas.openxmlformats.org/officeDocument/2006/relationships/hyperlink" Target="https://github.com/SharePoint/sp-dev-fx-webparts" TargetMode="External"/><Relationship Id="rId2" Type="http://schemas.openxmlformats.org/officeDocument/2006/relationships/hyperlink" Target="https://sharepoint.github.io/sp-dev-fx-controls-react/" TargetMode="External"/><Relationship Id="rId1" Type="http://schemas.openxmlformats.org/officeDocument/2006/relationships/hyperlink" Target="https://github.com/SharePoint/sp-dev-fx-controls-react" TargetMode="External"/><Relationship Id="rId6" Type="http://schemas.openxmlformats.org/officeDocument/2006/relationships/hyperlink" Target="https://pnp.github.io/pnp/" TargetMode="External"/><Relationship Id="rId5" Type="http://schemas.openxmlformats.org/officeDocument/2006/relationships/hyperlink" Target="https://github.com/pnp/pnp" TargetMode="External"/><Relationship Id="rId4" Type="http://schemas.openxmlformats.org/officeDocument/2006/relationships/hyperlink" Target="https://sharepoint.github.io/sp-dev-fx-property-controls/" TargetMode="Externa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415CDBE-C31F-4C95-B459-DE93C01D4416}" type="doc">
      <dgm:prSet loTypeId="urn:microsoft.com/office/officeart/2008/layout/LinedList" loCatId="list" qsTypeId="urn:microsoft.com/office/officeart/2005/8/quickstyle/simple1" qsCatId="simple" csTypeId="urn:microsoft.com/office/officeart/2005/8/colors/accent1_1" csCatId="accent1" phldr="1"/>
      <dgm:spPr/>
      <dgm:t>
        <a:bodyPr/>
        <a:lstStyle/>
        <a:p>
          <a:endParaRPr lang="en-US"/>
        </a:p>
      </dgm:t>
    </dgm:pt>
    <dgm:pt modelId="{5E910A09-4304-4825-9B81-E0C9E98BF808}">
      <dgm:prSet/>
      <dgm:spPr/>
      <dgm:t>
        <a:bodyPr/>
        <a:lstStyle/>
        <a:p>
          <a:r>
            <a:rPr lang="en-GB" dirty="0"/>
            <a:t>Reusable controls (React)</a:t>
          </a:r>
          <a:endParaRPr lang="en-US" dirty="0"/>
        </a:p>
      </dgm:t>
    </dgm:pt>
    <dgm:pt modelId="{DB6FBC9F-431F-41D7-A832-74D46D9B1CC8}" type="parTrans" cxnId="{788A2A57-6DE2-4AAD-AE5E-6B6CC1E8BDAE}">
      <dgm:prSet/>
      <dgm:spPr/>
      <dgm:t>
        <a:bodyPr/>
        <a:lstStyle/>
        <a:p>
          <a:endParaRPr lang="en-US"/>
        </a:p>
      </dgm:t>
    </dgm:pt>
    <dgm:pt modelId="{D1547077-848B-4A9F-991F-CCE351594D7B}" type="sibTrans" cxnId="{788A2A57-6DE2-4AAD-AE5E-6B6CC1E8BDAE}">
      <dgm:prSet/>
      <dgm:spPr/>
      <dgm:t>
        <a:bodyPr/>
        <a:lstStyle/>
        <a:p>
          <a:endParaRPr lang="en-US"/>
        </a:p>
      </dgm:t>
    </dgm:pt>
    <dgm:pt modelId="{D9305327-D32D-4A07-B2E3-B4AEB9F69994}">
      <dgm:prSet/>
      <dgm:spPr/>
      <dgm:t>
        <a:bodyPr/>
        <a:lstStyle/>
        <a:p>
          <a:r>
            <a:rPr lang="en-GB" dirty="0"/>
            <a:t>Reusable property pane controls (React)</a:t>
          </a:r>
          <a:endParaRPr lang="en-US" dirty="0"/>
        </a:p>
      </dgm:t>
    </dgm:pt>
    <dgm:pt modelId="{62F12727-F02A-4A95-9815-8DA2A50DB1C8}" type="parTrans" cxnId="{86DFF7A2-40C3-49A8-91CB-AC3F32C23D1A}">
      <dgm:prSet/>
      <dgm:spPr/>
      <dgm:t>
        <a:bodyPr/>
        <a:lstStyle/>
        <a:p>
          <a:endParaRPr lang="en-US"/>
        </a:p>
      </dgm:t>
    </dgm:pt>
    <dgm:pt modelId="{8BD4FE61-63F8-4FE3-9F7E-08C8B272840A}" type="sibTrans" cxnId="{86DFF7A2-40C3-49A8-91CB-AC3F32C23D1A}">
      <dgm:prSet/>
      <dgm:spPr/>
      <dgm:t>
        <a:bodyPr/>
        <a:lstStyle/>
        <a:p>
          <a:endParaRPr lang="en-US"/>
        </a:p>
      </dgm:t>
    </dgm:pt>
    <dgm:pt modelId="{2E2758E7-23BA-4350-8641-80C69AC2739A}">
      <dgm:prSet/>
      <dgm:spPr/>
      <dgm:t>
        <a:bodyPr/>
        <a:lstStyle/>
        <a:p>
          <a:r>
            <a:rPr lang="en-GB" dirty="0"/>
            <a:t>PnPJS library</a:t>
          </a:r>
          <a:endParaRPr lang="en-US" dirty="0"/>
        </a:p>
      </dgm:t>
    </dgm:pt>
    <dgm:pt modelId="{827EFAFD-952C-4E09-BC22-688D7A9F2AEF}" type="parTrans" cxnId="{649D24C7-A726-4B06-BD71-9514218ECEA9}">
      <dgm:prSet/>
      <dgm:spPr/>
      <dgm:t>
        <a:bodyPr/>
        <a:lstStyle/>
        <a:p>
          <a:endParaRPr lang="en-US"/>
        </a:p>
      </dgm:t>
    </dgm:pt>
    <dgm:pt modelId="{3056DB40-F2E8-40F9-98D2-F30A4B04B278}" type="sibTrans" cxnId="{649D24C7-A726-4B06-BD71-9514218ECEA9}">
      <dgm:prSet/>
      <dgm:spPr/>
      <dgm:t>
        <a:bodyPr/>
        <a:lstStyle/>
        <a:p>
          <a:endParaRPr lang="en-US"/>
        </a:p>
      </dgm:t>
    </dgm:pt>
    <dgm:pt modelId="{3F796C27-BCF1-46BA-86CF-650BE3D3FA93}">
      <dgm:prSet/>
      <dgm:spPr/>
      <dgm:t>
        <a:bodyPr/>
        <a:lstStyle/>
        <a:p>
          <a:r>
            <a:rPr lang="en-GB" dirty="0"/>
            <a:t>Demo </a:t>
          </a:r>
          <a:endParaRPr lang="en-US" dirty="0"/>
        </a:p>
      </dgm:t>
    </dgm:pt>
    <dgm:pt modelId="{CF468F33-F172-4E2C-9C12-A7D7A70175D0}" type="parTrans" cxnId="{6AFAD8F0-61D5-4228-A4AC-FA55B02E8820}">
      <dgm:prSet/>
      <dgm:spPr/>
      <dgm:t>
        <a:bodyPr/>
        <a:lstStyle/>
        <a:p>
          <a:endParaRPr lang="en-US"/>
        </a:p>
      </dgm:t>
    </dgm:pt>
    <dgm:pt modelId="{03BCA92D-C7A6-47B9-BD08-07C523A5FD8B}" type="sibTrans" cxnId="{6AFAD8F0-61D5-4228-A4AC-FA55B02E8820}">
      <dgm:prSet/>
      <dgm:spPr/>
      <dgm:t>
        <a:bodyPr/>
        <a:lstStyle/>
        <a:p>
          <a:endParaRPr lang="en-US"/>
        </a:p>
      </dgm:t>
    </dgm:pt>
    <dgm:pt modelId="{91C193E6-92EF-4F94-AD31-998626962A32}" type="pres">
      <dgm:prSet presAssocID="{A415CDBE-C31F-4C95-B459-DE93C01D4416}" presName="vert0" presStyleCnt="0">
        <dgm:presLayoutVars>
          <dgm:dir/>
          <dgm:animOne val="branch"/>
          <dgm:animLvl val="lvl"/>
        </dgm:presLayoutVars>
      </dgm:prSet>
      <dgm:spPr/>
    </dgm:pt>
    <dgm:pt modelId="{389EFF4A-83AA-4D01-9031-EB517D184D76}" type="pres">
      <dgm:prSet presAssocID="{5E910A09-4304-4825-9B81-E0C9E98BF808}" presName="thickLine" presStyleLbl="alignNode1" presStyleIdx="0" presStyleCnt="4"/>
      <dgm:spPr/>
    </dgm:pt>
    <dgm:pt modelId="{76740CE4-F146-4BBC-8137-AFEB1DD2C82C}" type="pres">
      <dgm:prSet presAssocID="{5E910A09-4304-4825-9B81-E0C9E98BF808}" presName="horz1" presStyleCnt="0"/>
      <dgm:spPr/>
    </dgm:pt>
    <dgm:pt modelId="{1D2D8B53-EB47-480E-A100-00942835E613}" type="pres">
      <dgm:prSet presAssocID="{5E910A09-4304-4825-9B81-E0C9E98BF808}" presName="tx1" presStyleLbl="revTx" presStyleIdx="0" presStyleCnt="4"/>
      <dgm:spPr/>
    </dgm:pt>
    <dgm:pt modelId="{E58E0F9F-6157-457B-88A9-A24DB3F675C0}" type="pres">
      <dgm:prSet presAssocID="{5E910A09-4304-4825-9B81-E0C9E98BF808}" presName="vert1" presStyleCnt="0"/>
      <dgm:spPr/>
    </dgm:pt>
    <dgm:pt modelId="{2E4D43E0-475A-4A14-B135-DD1907D940F6}" type="pres">
      <dgm:prSet presAssocID="{D9305327-D32D-4A07-B2E3-B4AEB9F69994}" presName="thickLine" presStyleLbl="alignNode1" presStyleIdx="1" presStyleCnt="4"/>
      <dgm:spPr/>
    </dgm:pt>
    <dgm:pt modelId="{BCE5141C-8AD4-455A-B7A0-F535F43004A4}" type="pres">
      <dgm:prSet presAssocID="{D9305327-D32D-4A07-B2E3-B4AEB9F69994}" presName="horz1" presStyleCnt="0"/>
      <dgm:spPr/>
    </dgm:pt>
    <dgm:pt modelId="{861DBA95-2B48-40C4-8A23-FB30EFD0B44F}" type="pres">
      <dgm:prSet presAssocID="{D9305327-D32D-4A07-B2E3-B4AEB9F69994}" presName="tx1" presStyleLbl="revTx" presStyleIdx="1" presStyleCnt="4"/>
      <dgm:spPr/>
    </dgm:pt>
    <dgm:pt modelId="{691FFBEC-34DC-4B6A-A64E-83248AE9AE18}" type="pres">
      <dgm:prSet presAssocID="{D9305327-D32D-4A07-B2E3-B4AEB9F69994}" presName="vert1" presStyleCnt="0"/>
      <dgm:spPr/>
    </dgm:pt>
    <dgm:pt modelId="{E089A2E9-6528-40FC-B52D-66B52CBE2675}" type="pres">
      <dgm:prSet presAssocID="{2E2758E7-23BA-4350-8641-80C69AC2739A}" presName="thickLine" presStyleLbl="alignNode1" presStyleIdx="2" presStyleCnt="4"/>
      <dgm:spPr/>
    </dgm:pt>
    <dgm:pt modelId="{DEA217BF-3387-45CB-9EC3-17CAB3A89EEF}" type="pres">
      <dgm:prSet presAssocID="{2E2758E7-23BA-4350-8641-80C69AC2739A}" presName="horz1" presStyleCnt="0"/>
      <dgm:spPr/>
    </dgm:pt>
    <dgm:pt modelId="{5D3F32C9-212D-4760-8202-DBC9472F2A51}" type="pres">
      <dgm:prSet presAssocID="{2E2758E7-23BA-4350-8641-80C69AC2739A}" presName="tx1" presStyleLbl="revTx" presStyleIdx="2" presStyleCnt="4"/>
      <dgm:spPr/>
    </dgm:pt>
    <dgm:pt modelId="{DF55610F-1E9F-4D5D-BCB8-E3B1F204FE65}" type="pres">
      <dgm:prSet presAssocID="{2E2758E7-23BA-4350-8641-80C69AC2739A}" presName="vert1" presStyleCnt="0"/>
      <dgm:spPr/>
    </dgm:pt>
    <dgm:pt modelId="{5A34D65B-998B-42D3-BF89-EB1A0F486839}" type="pres">
      <dgm:prSet presAssocID="{3F796C27-BCF1-46BA-86CF-650BE3D3FA93}" presName="thickLine" presStyleLbl="alignNode1" presStyleIdx="3" presStyleCnt="4"/>
      <dgm:spPr/>
    </dgm:pt>
    <dgm:pt modelId="{449BEEE6-47CE-455A-858D-F621FE52AC1E}" type="pres">
      <dgm:prSet presAssocID="{3F796C27-BCF1-46BA-86CF-650BE3D3FA93}" presName="horz1" presStyleCnt="0"/>
      <dgm:spPr/>
    </dgm:pt>
    <dgm:pt modelId="{8CD318E7-0E64-41D9-84CB-3BF6ECCD1E28}" type="pres">
      <dgm:prSet presAssocID="{3F796C27-BCF1-46BA-86CF-650BE3D3FA93}" presName="tx1" presStyleLbl="revTx" presStyleIdx="3" presStyleCnt="4"/>
      <dgm:spPr/>
    </dgm:pt>
    <dgm:pt modelId="{67DAB066-C47B-4B08-9230-B7F55C3B3B05}" type="pres">
      <dgm:prSet presAssocID="{3F796C27-BCF1-46BA-86CF-650BE3D3FA93}" presName="vert1" presStyleCnt="0"/>
      <dgm:spPr/>
    </dgm:pt>
  </dgm:ptLst>
  <dgm:cxnLst>
    <dgm:cxn modelId="{97EA0E08-BEC0-4B8A-813B-C5A1F67A9CA3}" type="presOf" srcId="{3F796C27-BCF1-46BA-86CF-650BE3D3FA93}" destId="{8CD318E7-0E64-41D9-84CB-3BF6ECCD1E28}" srcOrd="0" destOrd="0" presId="urn:microsoft.com/office/officeart/2008/layout/LinedList"/>
    <dgm:cxn modelId="{8222486B-BA14-46D3-98B3-09DA7A8ADA9E}" type="presOf" srcId="{A415CDBE-C31F-4C95-B459-DE93C01D4416}" destId="{91C193E6-92EF-4F94-AD31-998626962A32}" srcOrd="0" destOrd="0" presId="urn:microsoft.com/office/officeart/2008/layout/LinedList"/>
    <dgm:cxn modelId="{3B30D64F-DA8E-4084-832A-0FA6FE3728D7}" type="presOf" srcId="{D9305327-D32D-4A07-B2E3-B4AEB9F69994}" destId="{861DBA95-2B48-40C4-8A23-FB30EFD0B44F}" srcOrd="0" destOrd="0" presId="urn:microsoft.com/office/officeart/2008/layout/LinedList"/>
    <dgm:cxn modelId="{788A2A57-6DE2-4AAD-AE5E-6B6CC1E8BDAE}" srcId="{A415CDBE-C31F-4C95-B459-DE93C01D4416}" destId="{5E910A09-4304-4825-9B81-E0C9E98BF808}" srcOrd="0" destOrd="0" parTransId="{DB6FBC9F-431F-41D7-A832-74D46D9B1CC8}" sibTransId="{D1547077-848B-4A9F-991F-CCE351594D7B}"/>
    <dgm:cxn modelId="{1EB83158-805D-45C6-9E93-1B42C7BC6E80}" type="presOf" srcId="{2E2758E7-23BA-4350-8641-80C69AC2739A}" destId="{5D3F32C9-212D-4760-8202-DBC9472F2A51}" srcOrd="0" destOrd="0" presId="urn:microsoft.com/office/officeart/2008/layout/LinedList"/>
    <dgm:cxn modelId="{86DFF7A2-40C3-49A8-91CB-AC3F32C23D1A}" srcId="{A415CDBE-C31F-4C95-B459-DE93C01D4416}" destId="{D9305327-D32D-4A07-B2E3-B4AEB9F69994}" srcOrd="1" destOrd="0" parTransId="{62F12727-F02A-4A95-9815-8DA2A50DB1C8}" sibTransId="{8BD4FE61-63F8-4FE3-9F7E-08C8B272840A}"/>
    <dgm:cxn modelId="{649D24C7-A726-4B06-BD71-9514218ECEA9}" srcId="{A415CDBE-C31F-4C95-B459-DE93C01D4416}" destId="{2E2758E7-23BA-4350-8641-80C69AC2739A}" srcOrd="2" destOrd="0" parTransId="{827EFAFD-952C-4E09-BC22-688D7A9F2AEF}" sibTransId="{3056DB40-F2E8-40F9-98D2-F30A4B04B278}"/>
    <dgm:cxn modelId="{5BD9D3E6-1D7A-459A-8236-83462B275439}" type="presOf" srcId="{5E910A09-4304-4825-9B81-E0C9E98BF808}" destId="{1D2D8B53-EB47-480E-A100-00942835E613}" srcOrd="0" destOrd="0" presId="urn:microsoft.com/office/officeart/2008/layout/LinedList"/>
    <dgm:cxn modelId="{6AFAD8F0-61D5-4228-A4AC-FA55B02E8820}" srcId="{A415CDBE-C31F-4C95-B459-DE93C01D4416}" destId="{3F796C27-BCF1-46BA-86CF-650BE3D3FA93}" srcOrd="3" destOrd="0" parTransId="{CF468F33-F172-4E2C-9C12-A7D7A70175D0}" sibTransId="{03BCA92D-C7A6-47B9-BD08-07C523A5FD8B}"/>
    <dgm:cxn modelId="{FE0014A0-B923-47F4-A4D3-ABAD978BB54F}" type="presParOf" srcId="{91C193E6-92EF-4F94-AD31-998626962A32}" destId="{389EFF4A-83AA-4D01-9031-EB517D184D76}" srcOrd="0" destOrd="0" presId="urn:microsoft.com/office/officeart/2008/layout/LinedList"/>
    <dgm:cxn modelId="{A916221B-BABC-45BE-B598-7E602829676F}" type="presParOf" srcId="{91C193E6-92EF-4F94-AD31-998626962A32}" destId="{76740CE4-F146-4BBC-8137-AFEB1DD2C82C}" srcOrd="1" destOrd="0" presId="urn:microsoft.com/office/officeart/2008/layout/LinedList"/>
    <dgm:cxn modelId="{2D412FB8-638E-49D1-B769-6EE19151938A}" type="presParOf" srcId="{76740CE4-F146-4BBC-8137-AFEB1DD2C82C}" destId="{1D2D8B53-EB47-480E-A100-00942835E613}" srcOrd="0" destOrd="0" presId="urn:microsoft.com/office/officeart/2008/layout/LinedList"/>
    <dgm:cxn modelId="{8269D94B-1EC2-4F35-AECE-0249AD7F6ACA}" type="presParOf" srcId="{76740CE4-F146-4BBC-8137-AFEB1DD2C82C}" destId="{E58E0F9F-6157-457B-88A9-A24DB3F675C0}" srcOrd="1" destOrd="0" presId="urn:microsoft.com/office/officeart/2008/layout/LinedList"/>
    <dgm:cxn modelId="{821ED42B-DD97-4631-A4D5-6C30A04B3773}" type="presParOf" srcId="{91C193E6-92EF-4F94-AD31-998626962A32}" destId="{2E4D43E0-475A-4A14-B135-DD1907D940F6}" srcOrd="2" destOrd="0" presId="urn:microsoft.com/office/officeart/2008/layout/LinedList"/>
    <dgm:cxn modelId="{7A8E789D-837D-4D4A-B6FF-4EF05CE53722}" type="presParOf" srcId="{91C193E6-92EF-4F94-AD31-998626962A32}" destId="{BCE5141C-8AD4-455A-B7A0-F535F43004A4}" srcOrd="3" destOrd="0" presId="urn:microsoft.com/office/officeart/2008/layout/LinedList"/>
    <dgm:cxn modelId="{17FB90B0-E462-40FD-A291-ADFE2B58F8AA}" type="presParOf" srcId="{BCE5141C-8AD4-455A-B7A0-F535F43004A4}" destId="{861DBA95-2B48-40C4-8A23-FB30EFD0B44F}" srcOrd="0" destOrd="0" presId="urn:microsoft.com/office/officeart/2008/layout/LinedList"/>
    <dgm:cxn modelId="{869C179F-DBEE-4CC7-8FFA-DCABAB3FA3B3}" type="presParOf" srcId="{BCE5141C-8AD4-455A-B7A0-F535F43004A4}" destId="{691FFBEC-34DC-4B6A-A64E-83248AE9AE18}" srcOrd="1" destOrd="0" presId="urn:microsoft.com/office/officeart/2008/layout/LinedList"/>
    <dgm:cxn modelId="{043B8A55-4E90-4CD7-AD35-0BEACCB95B7D}" type="presParOf" srcId="{91C193E6-92EF-4F94-AD31-998626962A32}" destId="{E089A2E9-6528-40FC-B52D-66B52CBE2675}" srcOrd="4" destOrd="0" presId="urn:microsoft.com/office/officeart/2008/layout/LinedList"/>
    <dgm:cxn modelId="{2579F58D-9B16-4615-A17A-72832C89EAAA}" type="presParOf" srcId="{91C193E6-92EF-4F94-AD31-998626962A32}" destId="{DEA217BF-3387-45CB-9EC3-17CAB3A89EEF}" srcOrd="5" destOrd="0" presId="urn:microsoft.com/office/officeart/2008/layout/LinedList"/>
    <dgm:cxn modelId="{AF64E6E9-3116-4E83-A259-AE96A5C8ECA8}" type="presParOf" srcId="{DEA217BF-3387-45CB-9EC3-17CAB3A89EEF}" destId="{5D3F32C9-212D-4760-8202-DBC9472F2A51}" srcOrd="0" destOrd="0" presId="urn:microsoft.com/office/officeart/2008/layout/LinedList"/>
    <dgm:cxn modelId="{F2AF6D10-7D76-4CC7-BDFE-B748D507A736}" type="presParOf" srcId="{DEA217BF-3387-45CB-9EC3-17CAB3A89EEF}" destId="{DF55610F-1E9F-4D5D-BCB8-E3B1F204FE65}" srcOrd="1" destOrd="0" presId="urn:microsoft.com/office/officeart/2008/layout/LinedList"/>
    <dgm:cxn modelId="{11F6B944-FFC6-4F4A-948D-662FA2D34D97}" type="presParOf" srcId="{91C193E6-92EF-4F94-AD31-998626962A32}" destId="{5A34D65B-998B-42D3-BF89-EB1A0F486839}" srcOrd="6" destOrd="0" presId="urn:microsoft.com/office/officeart/2008/layout/LinedList"/>
    <dgm:cxn modelId="{EC25ECB2-540D-4060-AE1E-837FC4D1F143}" type="presParOf" srcId="{91C193E6-92EF-4F94-AD31-998626962A32}" destId="{449BEEE6-47CE-455A-858D-F621FE52AC1E}" srcOrd="7" destOrd="0" presId="urn:microsoft.com/office/officeart/2008/layout/LinedList"/>
    <dgm:cxn modelId="{246B4C0B-42B5-4572-945F-3F5F2475DD22}" type="presParOf" srcId="{449BEEE6-47CE-455A-858D-F621FE52AC1E}" destId="{8CD318E7-0E64-41D9-84CB-3BF6ECCD1E28}" srcOrd="0" destOrd="0" presId="urn:microsoft.com/office/officeart/2008/layout/LinedList"/>
    <dgm:cxn modelId="{836D539E-ED63-49DA-A1E8-3282B1B21773}" type="presParOf" srcId="{449BEEE6-47CE-455A-858D-F621FE52AC1E}" destId="{67DAB066-C47B-4B08-9230-B7F55C3B3B0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FC68877-614E-465B-8A20-FA69AD74CFA0}" type="doc">
      <dgm:prSet loTypeId="urn:microsoft.com/office/officeart/2008/layout/LinedList" loCatId="list" qsTypeId="urn:microsoft.com/office/officeart/2005/8/quickstyle/simple1" qsCatId="simple" csTypeId="urn:microsoft.com/office/officeart/2005/8/colors/accent1_1" csCatId="accent1" phldr="1"/>
      <dgm:spPr/>
      <dgm:t>
        <a:bodyPr/>
        <a:lstStyle/>
        <a:p>
          <a:endParaRPr lang="en-US"/>
        </a:p>
      </dgm:t>
    </dgm:pt>
    <dgm:pt modelId="{8ED95DD2-1AD4-4852-AAA7-598D5EC41777}">
      <dgm:prSet/>
      <dgm:spPr/>
      <dgm:t>
        <a:bodyPr/>
        <a:lstStyle/>
        <a:p>
          <a:r>
            <a:rPr lang="en-GB" b="0" i="0" dirty="0"/>
            <a:t>Common project requirements</a:t>
          </a:r>
          <a:endParaRPr lang="en-US" dirty="0"/>
        </a:p>
      </dgm:t>
    </dgm:pt>
    <dgm:pt modelId="{662975FC-5E08-4BC5-BE48-78EAE7BB5BB9}" type="parTrans" cxnId="{3A18D9B7-98B0-40B4-B967-58A654C0E22D}">
      <dgm:prSet/>
      <dgm:spPr/>
      <dgm:t>
        <a:bodyPr/>
        <a:lstStyle/>
        <a:p>
          <a:endParaRPr lang="en-US"/>
        </a:p>
      </dgm:t>
    </dgm:pt>
    <dgm:pt modelId="{B361C349-D99A-45BF-8278-87B10266DC27}" type="sibTrans" cxnId="{3A18D9B7-98B0-40B4-B967-58A654C0E22D}">
      <dgm:prSet/>
      <dgm:spPr/>
      <dgm:t>
        <a:bodyPr/>
        <a:lstStyle/>
        <a:p>
          <a:endParaRPr lang="en-US"/>
        </a:p>
      </dgm:t>
    </dgm:pt>
    <dgm:pt modelId="{723BECFE-C6FD-45B9-B009-8DB5DEA9A83E}">
      <dgm:prSet/>
      <dgm:spPr/>
      <dgm:t>
        <a:bodyPr/>
        <a:lstStyle/>
        <a:p>
          <a:r>
            <a:rPr lang="en-GB" b="0" i="0"/>
            <a:t>Use Office UI Fabric</a:t>
          </a:r>
          <a:endParaRPr lang="en-US"/>
        </a:p>
      </dgm:t>
    </dgm:pt>
    <dgm:pt modelId="{0531842E-37AF-4E1F-AE4D-D2AE2A073005}" type="parTrans" cxnId="{B97A6CE8-DA46-4F51-94EF-E3CB23016B44}">
      <dgm:prSet/>
      <dgm:spPr/>
      <dgm:t>
        <a:bodyPr/>
        <a:lstStyle/>
        <a:p>
          <a:endParaRPr lang="en-US"/>
        </a:p>
      </dgm:t>
    </dgm:pt>
    <dgm:pt modelId="{FA94EC17-0D95-445B-AB20-B4F8D43D9516}" type="sibTrans" cxnId="{B97A6CE8-DA46-4F51-94EF-E3CB23016B44}">
      <dgm:prSet/>
      <dgm:spPr/>
      <dgm:t>
        <a:bodyPr/>
        <a:lstStyle/>
        <a:p>
          <a:endParaRPr lang="en-US"/>
        </a:p>
      </dgm:t>
    </dgm:pt>
    <dgm:pt modelId="{B71E227B-8516-4C2F-AB8B-061C4210B10C}">
      <dgm:prSet/>
      <dgm:spPr/>
      <dgm:t>
        <a:bodyPr/>
        <a:lstStyle/>
        <a:p>
          <a:r>
            <a:rPr lang="en-GB" b="0" i="0" dirty="0"/>
            <a:t>Rich user experience</a:t>
          </a:r>
          <a:endParaRPr lang="en-US" dirty="0"/>
        </a:p>
      </dgm:t>
    </dgm:pt>
    <dgm:pt modelId="{F27A304A-3F0A-4F37-BE90-4E8339FC0510}" type="parTrans" cxnId="{3C41B284-5257-4FC7-B797-0F06FB432576}">
      <dgm:prSet/>
      <dgm:spPr/>
      <dgm:t>
        <a:bodyPr/>
        <a:lstStyle/>
        <a:p>
          <a:endParaRPr lang="en-US"/>
        </a:p>
      </dgm:t>
    </dgm:pt>
    <dgm:pt modelId="{86971B5B-EF81-4516-942D-1B050B8D62F5}" type="sibTrans" cxnId="{3C41B284-5257-4FC7-B797-0F06FB432576}">
      <dgm:prSet/>
      <dgm:spPr/>
      <dgm:t>
        <a:bodyPr/>
        <a:lstStyle/>
        <a:p>
          <a:endParaRPr lang="en-US"/>
        </a:p>
      </dgm:t>
    </dgm:pt>
    <dgm:pt modelId="{B0E99E73-BD73-4FDE-8709-6D01605DBDE2}">
      <dgm:prSet/>
      <dgm:spPr/>
      <dgm:t>
        <a:bodyPr/>
        <a:lstStyle/>
        <a:p>
          <a:r>
            <a:rPr lang="en-GB" b="0" i="0" dirty="0"/>
            <a:t>Used in pages (content)</a:t>
          </a:r>
          <a:endParaRPr lang="en-US" dirty="0"/>
        </a:p>
      </dgm:t>
    </dgm:pt>
    <dgm:pt modelId="{DC722F7C-5DC6-4959-896E-38CC5ED94B98}" type="parTrans" cxnId="{EFE01476-9C62-443C-8136-5D126C4B5ACB}">
      <dgm:prSet/>
      <dgm:spPr/>
      <dgm:t>
        <a:bodyPr/>
        <a:lstStyle/>
        <a:p>
          <a:endParaRPr lang="en-US"/>
        </a:p>
      </dgm:t>
    </dgm:pt>
    <dgm:pt modelId="{538005DB-9378-4199-9F5C-3E13FBA4EAAA}" type="sibTrans" cxnId="{EFE01476-9C62-443C-8136-5D126C4B5ACB}">
      <dgm:prSet/>
      <dgm:spPr/>
      <dgm:t>
        <a:bodyPr/>
        <a:lstStyle/>
        <a:p>
          <a:endParaRPr lang="en-US"/>
        </a:p>
      </dgm:t>
    </dgm:pt>
    <dgm:pt modelId="{CA236F72-C299-48C5-B556-0833538C32F8}">
      <dgm:prSet/>
      <dgm:spPr/>
      <dgm:t>
        <a:bodyPr/>
        <a:lstStyle/>
        <a:p>
          <a:r>
            <a:rPr lang="en-GB" b="0" i="0" dirty="0"/>
            <a:t>Very simple to configure and use</a:t>
          </a:r>
          <a:endParaRPr lang="en-US" dirty="0"/>
        </a:p>
      </dgm:t>
    </dgm:pt>
    <dgm:pt modelId="{8BB30488-A771-4CFC-8230-ADC097A5F897}" type="parTrans" cxnId="{EC534D91-1784-48A4-B9EF-47CB12AB0B0C}">
      <dgm:prSet/>
      <dgm:spPr/>
      <dgm:t>
        <a:bodyPr/>
        <a:lstStyle/>
        <a:p>
          <a:endParaRPr lang="en-US"/>
        </a:p>
      </dgm:t>
    </dgm:pt>
    <dgm:pt modelId="{1D23CE15-F393-47DC-899F-FA9F00B7FF8E}" type="sibTrans" cxnId="{EC534D91-1784-48A4-B9EF-47CB12AB0B0C}">
      <dgm:prSet/>
      <dgm:spPr/>
      <dgm:t>
        <a:bodyPr/>
        <a:lstStyle/>
        <a:p>
          <a:endParaRPr lang="en-US"/>
        </a:p>
      </dgm:t>
    </dgm:pt>
    <dgm:pt modelId="{CD435670-74D7-4662-AFDD-C29875612D31}">
      <dgm:prSet/>
      <dgm:spPr/>
      <dgm:t>
        <a:bodyPr/>
        <a:lstStyle/>
        <a:p>
          <a:r>
            <a:rPr lang="en-GB" b="0" i="0"/>
            <a:t>Extensible events</a:t>
          </a:r>
          <a:endParaRPr lang="en-US"/>
        </a:p>
      </dgm:t>
    </dgm:pt>
    <dgm:pt modelId="{5F06F6EB-6FD8-4489-8743-4022BBD9E820}" type="parTrans" cxnId="{14DBDB72-C83E-4BDD-8786-C4C7B41E5860}">
      <dgm:prSet/>
      <dgm:spPr/>
      <dgm:t>
        <a:bodyPr/>
        <a:lstStyle/>
        <a:p>
          <a:endParaRPr lang="en-US"/>
        </a:p>
      </dgm:t>
    </dgm:pt>
    <dgm:pt modelId="{49875A07-4123-4139-8404-5329C99DF9C8}" type="sibTrans" cxnId="{14DBDB72-C83E-4BDD-8786-C4C7B41E5860}">
      <dgm:prSet/>
      <dgm:spPr/>
      <dgm:t>
        <a:bodyPr/>
        <a:lstStyle/>
        <a:p>
          <a:endParaRPr lang="en-US"/>
        </a:p>
      </dgm:t>
    </dgm:pt>
    <dgm:pt modelId="{55D1CBEF-14D6-48AD-BDCA-7E4FF6B9BE11}">
      <dgm:prSet/>
      <dgm:spPr/>
      <dgm:t>
        <a:bodyPr/>
        <a:lstStyle/>
        <a:p>
          <a:r>
            <a:rPr lang="en-GB" b="0" i="0"/>
            <a:t>Open source</a:t>
          </a:r>
          <a:endParaRPr lang="en-US"/>
        </a:p>
      </dgm:t>
    </dgm:pt>
    <dgm:pt modelId="{48641841-BE40-4DF0-9BB6-D68FFE81E464}" type="parTrans" cxnId="{118FCAD2-EFCC-41CD-B9EA-45936535B549}">
      <dgm:prSet/>
      <dgm:spPr/>
      <dgm:t>
        <a:bodyPr/>
        <a:lstStyle/>
        <a:p>
          <a:endParaRPr lang="en-US"/>
        </a:p>
      </dgm:t>
    </dgm:pt>
    <dgm:pt modelId="{837B608E-39E7-41C9-9FB4-BBCF567F682B}" type="sibTrans" cxnId="{118FCAD2-EFCC-41CD-B9EA-45936535B549}">
      <dgm:prSet/>
      <dgm:spPr/>
      <dgm:t>
        <a:bodyPr/>
        <a:lstStyle/>
        <a:p>
          <a:endParaRPr lang="en-US"/>
        </a:p>
      </dgm:t>
    </dgm:pt>
    <dgm:pt modelId="{8A60A0E5-9CB8-4CB8-BF65-D8F754DB236C}">
      <dgm:prSet/>
      <dgm:spPr/>
      <dgm:t>
        <a:bodyPr/>
        <a:lstStyle/>
        <a:p>
          <a:r>
            <a:rPr lang="en-GB" b="0" i="0"/>
            <a:t>“SharePoint-aware”</a:t>
          </a:r>
          <a:endParaRPr lang="en-US" dirty="0"/>
        </a:p>
      </dgm:t>
    </dgm:pt>
    <dgm:pt modelId="{30FD6A97-9394-49DD-A617-6058D47F13CC}" type="parTrans" cxnId="{230B0608-52F5-414F-AD89-D281E514F2FA}">
      <dgm:prSet/>
      <dgm:spPr/>
      <dgm:t>
        <a:bodyPr/>
        <a:lstStyle/>
        <a:p>
          <a:endParaRPr lang="en-GB"/>
        </a:p>
      </dgm:t>
    </dgm:pt>
    <dgm:pt modelId="{2D46401D-01DC-4443-B77B-B90CE8DE15F7}" type="sibTrans" cxnId="{230B0608-52F5-414F-AD89-D281E514F2FA}">
      <dgm:prSet/>
      <dgm:spPr/>
      <dgm:t>
        <a:bodyPr/>
        <a:lstStyle/>
        <a:p>
          <a:endParaRPr lang="en-GB"/>
        </a:p>
      </dgm:t>
    </dgm:pt>
    <dgm:pt modelId="{FB5913F4-607E-4C4E-9E6A-6E3B6841F4D8}" type="pres">
      <dgm:prSet presAssocID="{2FC68877-614E-465B-8A20-FA69AD74CFA0}" presName="vert0" presStyleCnt="0">
        <dgm:presLayoutVars>
          <dgm:dir/>
          <dgm:animOne val="branch"/>
          <dgm:animLvl val="lvl"/>
        </dgm:presLayoutVars>
      </dgm:prSet>
      <dgm:spPr/>
    </dgm:pt>
    <dgm:pt modelId="{039B6969-F4FA-4E3B-B2B9-95ABBB5B1E6A}" type="pres">
      <dgm:prSet presAssocID="{8ED95DD2-1AD4-4852-AAA7-598D5EC41777}" presName="thickLine" presStyleLbl="alignNode1" presStyleIdx="0" presStyleCnt="8"/>
      <dgm:spPr/>
    </dgm:pt>
    <dgm:pt modelId="{0C81FDD7-EE97-41D3-BCAF-D82851B9E15D}" type="pres">
      <dgm:prSet presAssocID="{8ED95DD2-1AD4-4852-AAA7-598D5EC41777}" presName="horz1" presStyleCnt="0"/>
      <dgm:spPr/>
    </dgm:pt>
    <dgm:pt modelId="{7174CDC8-22FB-4F03-95E9-ABA3F3A3E1B0}" type="pres">
      <dgm:prSet presAssocID="{8ED95DD2-1AD4-4852-AAA7-598D5EC41777}" presName="tx1" presStyleLbl="revTx" presStyleIdx="0" presStyleCnt="8"/>
      <dgm:spPr/>
    </dgm:pt>
    <dgm:pt modelId="{7F878CAD-B08A-42B3-9C1A-4A70E16B8B4A}" type="pres">
      <dgm:prSet presAssocID="{8ED95DD2-1AD4-4852-AAA7-598D5EC41777}" presName="vert1" presStyleCnt="0"/>
      <dgm:spPr/>
    </dgm:pt>
    <dgm:pt modelId="{B538CEB8-205C-4646-A225-78491639C2F3}" type="pres">
      <dgm:prSet presAssocID="{723BECFE-C6FD-45B9-B009-8DB5DEA9A83E}" presName="thickLine" presStyleLbl="alignNode1" presStyleIdx="1" presStyleCnt="8"/>
      <dgm:spPr/>
    </dgm:pt>
    <dgm:pt modelId="{6C256396-68BA-471E-B505-FA72E919B2CB}" type="pres">
      <dgm:prSet presAssocID="{723BECFE-C6FD-45B9-B009-8DB5DEA9A83E}" presName="horz1" presStyleCnt="0"/>
      <dgm:spPr/>
    </dgm:pt>
    <dgm:pt modelId="{336B1718-4A9E-4466-B0C9-B23EB483957A}" type="pres">
      <dgm:prSet presAssocID="{723BECFE-C6FD-45B9-B009-8DB5DEA9A83E}" presName="tx1" presStyleLbl="revTx" presStyleIdx="1" presStyleCnt="8"/>
      <dgm:spPr/>
    </dgm:pt>
    <dgm:pt modelId="{6EAF8339-E924-400E-BB3C-C82D65F61A67}" type="pres">
      <dgm:prSet presAssocID="{723BECFE-C6FD-45B9-B009-8DB5DEA9A83E}" presName="vert1" presStyleCnt="0"/>
      <dgm:spPr/>
    </dgm:pt>
    <dgm:pt modelId="{51A4D57B-BB61-4B33-9BA0-18D56CD2E5A2}" type="pres">
      <dgm:prSet presAssocID="{B71E227B-8516-4C2F-AB8B-061C4210B10C}" presName="thickLine" presStyleLbl="alignNode1" presStyleIdx="2" presStyleCnt="8"/>
      <dgm:spPr/>
    </dgm:pt>
    <dgm:pt modelId="{A2B0FDE7-9D09-452D-98C3-5DAA1D3830FC}" type="pres">
      <dgm:prSet presAssocID="{B71E227B-8516-4C2F-AB8B-061C4210B10C}" presName="horz1" presStyleCnt="0"/>
      <dgm:spPr/>
    </dgm:pt>
    <dgm:pt modelId="{583DCF80-22B3-4353-B158-D41306FEE3A7}" type="pres">
      <dgm:prSet presAssocID="{B71E227B-8516-4C2F-AB8B-061C4210B10C}" presName="tx1" presStyleLbl="revTx" presStyleIdx="2" presStyleCnt="8"/>
      <dgm:spPr/>
    </dgm:pt>
    <dgm:pt modelId="{F1E64EED-773D-4780-8B63-9D20FF92404C}" type="pres">
      <dgm:prSet presAssocID="{B71E227B-8516-4C2F-AB8B-061C4210B10C}" presName="vert1" presStyleCnt="0"/>
      <dgm:spPr/>
    </dgm:pt>
    <dgm:pt modelId="{9A511625-ECD2-4A04-B385-0C2C750AD622}" type="pres">
      <dgm:prSet presAssocID="{B0E99E73-BD73-4FDE-8709-6D01605DBDE2}" presName="thickLine" presStyleLbl="alignNode1" presStyleIdx="3" presStyleCnt="8"/>
      <dgm:spPr/>
    </dgm:pt>
    <dgm:pt modelId="{F6186845-122E-4FB2-B8F6-65B413AB74F5}" type="pres">
      <dgm:prSet presAssocID="{B0E99E73-BD73-4FDE-8709-6D01605DBDE2}" presName="horz1" presStyleCnt="0"/>
      <dgm:spPr/>
    </dgm:pt>
    <dgm:pt modelId="{364F940A-DDFC-4E4A-9392-368D299E6779}" type="pres">
      <dgm:prSet presAssocID="{B0E99E73-BD73-4FDE-8709-6D01605DBDE2}" presName="tx1" presStyleLbl="revTx" presStyleIdx="3" presStyleCnt="8"/>
      <dgm:spPr/>
    </dgm:pt>
    <dgm:pt modelId="{6C4B3CD9-6671-484A-9106-D488BA5E7797}" type="pres">
      <dgm:prSet presAssocID="{B0E99E73-BD73-4FDE-8709-6D01605DBDE2}" presName="vert1" presStyleCnt="0"/>
      <dgm:spPr/>
    </dgm:pt>
    <dgm:pt modelId="{69ABDD28-8F70-41FB-9E33-99200BA88CAA}" type="pres">
      <dgm:prSet presAssocID="{8A60A0E5-9CB8-4CB8-BF65-D8F754DB236C}" presName="thickLine" presStyleLbl="alignNode1" presStyleIdx="4" presStyleCnt="8"/>
      <dgm:spPr/>
    </dgm:pt>
    <dgm:pt modelId="{C5E244E8-A506-4120-95F4-51E6D7D79ECB}" type="pres">
      <dgm:prSet presAssocID="{8A60A0E5-9CB8-4CB8-BF65-D8F754DB236C}" presName="horz1" presStyleCnt="0"/>
      <dgm:spPr/>
    </dgm:pt>
    <dgm:pt modelId="{C126711C-5569-4338-B65E-4B31337469E2}" type="pres">
      <dgm:prSet presAssocID="{8A60A0E5-9CB8-4CB8-BF65-D8F754DB236C}" presName="tx1" presStyleLbl="revTx" presStyleIdx="4" presStyleCnt="8"/>
      <dgm:spPr/>
    </dgm:pt>
    <dgm:pt modelId="{A9144C2B-CC0F-4438-B1F0-BF5F11B58B94}" type="pres">
      <dgm:prSet presAssocID="{8A60A0E5-9CB8-4CB8-BF65-D8F754DB236C}" presName="vert1" presStyleCnt="0"/>
      <dgm:spPr/>
    </dgm:pt>
    <dgm:pt modelId="{88423DC6-8E77-4F04-AA19-2D6C898056FC}" type="pres">
      <dgm:prSet presAssocID="{CA236F72-C299-48C5-B556-0833538C32F8}" presName="thickLine" presStyleLbl="alignNode1" presStyleIdx="5" presStyleCnt="8"/>
      <dgm:spPr/>
    </dgm:pt>
    <dgm:pt modelId="{910ABBAC-332E-44A6-A9D9-D4D001582241}" type="pres">
      <dgm:prSet presAssocID="{CA236F72-C299-48C5-B556-0833538C32F8}" presName="horz1" presStyleCnt="0"/>
      <dgm:spPr/>
    </dgm:pt>
    <dgm:pt modelId="{607DAE1C-F652-4E8D-8296-ABA0B755DFB8}" type="pres">
      <dgm:prSet presAssocID="{CA236F72-C299-48C5-B556-0833538C32F8}" presName="tx1" presStyleLbl="revTx" presStyleIdx="5" presStyleCnt="8"/>
      <dgm:spPr/>
    </dgm:pt>
    <dgm:pt modelId="{B7F9C8D5-AF9A-454A-ABDB-3F2A256D488C}" type="pres">
      <dgm:prSet presAssocID="{CA236F72-C299-48C5-B556-0833538C32F8}" presName="vert1" presStyleCnt="0"/>
      <dgm:spPr/>
    </dgm:pt>
    <dgm:pt modelId="{88B9BCFD-826B-4E3D-81DE-8F45913015B5}" type="pres">
      <dgm:prSet presAssocID="{CD435670-74D7-4662-AFDD-C29875612D31}" presName="thickLine" presStyleLbl="alignNode1" presStyleIdx="6" presStyleCnt="8"/>
      <dgm:spPr/>
    </dgm:pt>
    <dgm:pt modelId="{64BC1345-A3A6-4CFC-A443-4A7859031B68}" type="pres">
      <dgm:prSet presAssocID="{CD435670-74D7-4662-AFDD-C29875612D31}" presName="horz1" presStyleCnt="0"/>
      <dgm:spPr/>
    </dgm:pt>
    <dgm:pt modelId="{E7836956-CF1C-4E2B-9DCF-0D2F132E84C9}" type="pres">
      <dgm:prSet presAssocID="{CD435670-74D7-4662-AFDD-C29875612D31}" presName="tx1" presStyleLbl="revTx" presStyleIdx="6" presStyleCnt="8"/>
      <dgm:spPr/>
    </dgm:pt>
    <dgm:pt modelId="{2235141F-6966-4AC2-A3FD-1867DC2109DE}" type="pres">
      <dgm:prSet presAssocID="{CD435670-74D7-4662-AFDD-C29875612D31}" presName="vert1" presStyleCnt="0"/>
      <dgm:spPr/>
    </dgm:pt>
    <dgm:pt modelId="{7DF9FF5C-2CAA-4091-AF2F-374E33FB5BDA}" type="pres">
      <dgm:prSet presAssocID="{55D1CBEF-14D6-48AD-BDCA-7E4FF6B9BE11}" presName="thickLine" presStyleLbl="alignNode1" presStyleIdx="7" presStyleCnt="8"/>
      <dgm:spPr/>
    </dgm:pt>
    <dgm:pt modelId="{0F126C75-F717-4B27-B571-B09E425C9BDA}" type="pres">
      <dgm:prSet presAssocID="{55D1CBEF-14D6-48AD-BDCA-7E4FF6B9BE11}" presName="horz1" presStyleCnt="0"/>
      <dgm:spPr/>
    </dgm:pt>
    <dgm:pt modelId="{C2E3C91B-665D-43AE-BE50-B061CB7CDD6A}" type="pres">
      <dgm:prSet presAssocID="{55D1CBEF-14D6-48AD-BDCA-7E4FF6B9BE11}" presName="tx1" presStyleLbl="revTx" presStyleIdx="7" presStyleCnt="8"/>
      <dgm:spPr/>
    </dgm:pt>
    <dgm:pt modelId="{87A6FF9E-5122-4294-8DBE-3CDD012A2E90}" type="pres">
      <dgm:prSet presAssocID="{55D1CBEF-14D6-48AD-BDCA-7E4FF6B9BE11}" presName="vert1" presStyleCnt="0"/>
      <dgm:spPr/>
    </dgm:pt>
  </dgm:ptLst>
  <dgm:cxnLst>
    <dgm:cxn modelId="{230B0608-52F5-414F-AD89-D281E514F2FA}" srcId="{2FC68877-614E-465B-8A20-FA69AD74CFA0}" destId="{8A60A0E5-9CB8-4CB8-BF65-D8F754DB236C}" srcOrd="4" destOrd="0" parTransId="{30FD6A97-9394-49DD-A617-6058D47F13CC}" sibTransId="{2D46401D-01DC-4443-B77B-B90CE8DE15F7}"/>
    <dgm:cxn modelId="{A0C4DC2B-287D-4BD1-8D66-817141C13ABA}" type="presOf" srcId="{B0E99E73-BD73-4FDE-8709-6D01605DBDE2}" destId="{364F940A-DDFC-4E4A-9392-368D299E6779}" srcOrd="0" destOrd="0" presId="urn:microsoft.com/office/officeart/2008/layout/LinedList"/>
    <dgm:cxn modelId="{C9132334-98EE-4AB7-947D-48897E9BA66A}" type="presOf" srcId="{723BECFE-C6FD-45B9-B009-8DB5DEA9A83E}" destId="{336B1718-4A9E-4466-B0C9-B23EB483957A}" srcOrd="0" destOrd="0" presId="urn:microsoft.com/office/officeart/2008/layout/LinedList"/>
    <dgm:cxn modelId="{A755466B-444E-4326-BCC7-C112B14F21A0}" type="presOf" srcId="{8A60A0E5-9CB8-4CB8-BF65-D8F754DB236C}" destId="{C126711C-5569-4338-B65E-4B31337469E2}" srcOrd="0" destOrd="0" presId="urn:microsoft.com/office/officeart/2008/layout/LinedList"/>
    <dgm:cxn modelId="{C1E7F76E-7BE9-44BD-9667-D8A59AD95429}" type="presOf" srcId="{8ED95DD2-1AD4-4852-AAA7-598D5EC41777}" destId="{7174CDC8-22FB-4F03-95E9-ABA3F3A3E1B0}" srcOrd="0" destOrd="0" presId="urn:microsoft.com/office/officeart/2008/layout/LinedList"/>
    <dgm:cxn modelId="{14DBDB72-C83E-4BDD-8786-C4C7B41E5860}" srcId="{2FC68877-614E-465B-8A20-FA69AD74CFA0}" destId="{CD435670-74D7-4662-AFDD-C29875612D31}" srcOrd="6" destOrd="0" parTransId="{5F06F6EB-6FD8-4489-8743-4022BBD9E820}" sibTransId="{49875A07-4123-4139-8404-5329C99DF9C8}"/>
    <dgm:cxn modelId="{EFE01476-9C62-443C-8136-5D126C4B5ACB}" srcId="{2FC68877-614E-465B-8A20-FA69AD74CFA0}" destId="{B0E99E73-BD73-4FDE-8709-6D01605DBDE2}" srcOrd="3" destOrd="0" parTransId="{DC722F7C-5DC6-4959-896E-38CC5ED94B98}" sibTransId="{538005DB-9378-4199-9F5C-3E13FBA4EAAA}"/>
    <dgm:cxn modelId="{1322BC77-5878-41F6-9842-1B7244ECADFF}" type="presOf" srcId="{CA236F72-C299-48C5-B556-0833538C32F8}" destId="{607DAE1C-F652-4E8D-8296-ABA0B755DFB8}" srcOrd="0" destOrd="0" presId="urn:microsoft.com/office/officeart/2008/layout/LinedList"/>
    <dgm:cxn modelId="{3C41B284-5257-4FC7-B797-0F06FB432576}" srcId="{2FC68877-614E-465B-8A20-FA69AD74CFA0}" destId="{B71E227B-8516-4C2F-AB8B-061C4210B10C}" srcOrd="2" destOrd="0" parTransId="{F27A304A-3F0A-4F37-BE90-4E8339FC0510}" sibTransId="{86971B5B-EF81-4516-942D-1B050B8D62F5}"/>
    <dgm:cxn modelId="{EC534D91-1784-48A4-B9EF-47CB12AB0B0C}" srcId="{2FC68877-614E-465B-8A20-FA69AD74CFA0}" destId="{CA236F72-C299-48C5-B556-0833538C32F8}" srcOrd="5" destOrd="0" parTransId="{8BB30488-A771-4CFC-8230-ADC097A5F897}" sibTransId="{1D23CE15-F393-47DC-899F-FA9F00B7FF8E}"/>
    <dgm:cxn modelId="{C01C4699-BED0-4743-8A89-E59069DF3F14}" type="presOf" srcId="{2FC68877-614E-465B-8A20-FA69AD74CFA0}" destId="{FB5913F4-607E-4C4E-9E6A-6E3B6841F4D8}" srcOrd="0" destOrd="0" presId="urn:microsoft.com/office/officeart/2008/layout/LinedList"/>
    <dgm:cxn modelId="{955D5BAF-3362-4ADA-A5D2-77A9187F9A19}" type="presOf" srcId="{CD435670-74D7-4662-AFDD-C29875612D31}" destId="{E7836956-CF1C-4E2B-9DCF-0D2F132E84C9}" srcOrd="0" destOrd="0" presId="urn:microsoft.com/office/officeart/2008/layout/LinedList"/>
    <dgm:cxn modelId="{3A18D9B7-98B0-40B4-B967-58A654C0E22D}" srcId="{2FC68877-614E-465B-8A20-FA69AD74CFA0}" destId="{8ED95DD2-1AD4-4852-AAA7-598D5EC41777}" srcOrd="0" destOrd="0" parTransId="{662975FC-5E08-4BC5-BE48-78EAE7BB5BB9}" sibTransId="{B361C349-D99A-45BF-8278-87B10266DC27}"/>
    <dgm:cxn modelId="{118FCAD2-EFCC-41CD-B9EA-45936535B549}" srcId="{2FC68877-614E-465B-8A20-FA69AD74CFA0}" destId="{55D1CBEF-14D6-48AD-BDCA-7E4FF6B9BE11}" srcOrd="7" destOrd="0" parTransId="{48641841-BE40-4DF0-9BB6-D68FFE81E464}" sibTransId="{837B608E-39E7-41C9-9FB4-BBCF567F682B}"/>
    <dgm:cxn modelId="{E52E5EE7-DBB1-4B60-8BF3-A1FFCCAA2DE2}" type="presOf" srcId="{B71E227B-8516-4C2F-AB8B-061C4210B10C}" destId="{583DCF80-22B3-4353-B158-D41306FEE3A7}" srcOrd="0" destOrd="0" presId="urn:microsoft.com/office/officeart/2008/layout/LinedList"/>
    <dgm:cxn modelId="{B97A6CE8-DA46-4F51-94EF-E3CB23016B44}" srcId="{2FC68877-614E-465B-8A20-FA69AD74CFA0}" destId="{723BECFE-C6FD-45B9-B009-8DB5DEA9A83E}" srcOrd="1" destOrd="0" parTransId="{0531842E-37AF-4E1F-AE4D-D2AE2A073005}" sibTransId="{FA94EC17-0D95-445B-AB20-B4F8D43D9516}"/>
    <dgm:cxn modelId="{8F6539F5-E17A-4BB7-BA49-5CAC950F49F2}" type="presOf" srcId="{55D1CBEF-14D6-48AD-BDCA-7E4FF6B9BE11}" destId="{C2E3C91B-665D-43AE-BE50-B061CB7CDD6A}" srcOrd="0" destOrd="0" presId="urn:microsoft.com/office/officeart/2008/layout/LinedList"/>
    <dgm:cxn modelId="{7C95E3AA-68A9-42A9-BCA8-23AB82643162}" type="presParOf" srcId="{FB5913F4-607E-4C4E-9E6A-6E3B6841F4D8}" destId="{039B6969-F4FA-4E3B-B2B9-95ABBB5B1E6A}" srcOrd="0" destOrd="0" presId="urn:microsoft.com/office/officeart/2008/layout/LinedList"/>
    <dgm:cxn modelId="{A614DB33-3AE4-4C7E-9ADD-48851B8E74D8}" type="presParOf" srcId="{FB5913F4-607E-4C4E-9E6A-6E3B6841F4D8}" destId="{0C81FDD7-EE97-41D3-BCAF-D82851B9E15D}" srcOrd="1" destOrd="0" presId="urn:microsoft.com/office/officeart/2008/layout/LinedList"/>
    <dgm:cxn modelId="{7D818B2B-9C7A-4AA2-86F4-487D6707D0AE}" type="presParOf" srcId="{0C81FDD7-EE97-41D3-BCAF-D82851B9E15D}" destId="{7174CDC8-22FB-4F03-95E9-ABA3F3A3E1B0}" srcOrd="0" destOrd="0" presId="urn:microsoft.com/office/officeart/2008/layout/LinedList"/>
    <dgm:cxn modelId="{BB4D3B68-2415-4E45-BB60-1CF929634466}" type="presParOf" srcId="{0C81FDD7-EE97-41D3-BCAF-D82851B9E15D}" destId="{7F878CAD-B08A-42B3-9C1A-4A70E16B8B4A}" srcOrd="1" destOrd="0" presId="urn:microsoft.com/office/officeart/2008/layout/LinedList"/>
    <dgm:cxn modelId="{9D154B3B-9678-476A-A9EA-0601E4A9CAC4}" type="presParOf" srcId="{FB5913F4-607E-4C4E-9E6A-6E3B6841F4D8}" destId="{B538CEB8-205C-4646-A225-78491639C2F3}" srcOrd="2" destOrd="0" presId="urn:microsoft.com/office/officeart/2008/layout/LinedList"/>
    <dgm:cxn modelId="{37F0987C-61A1-42A7-8BCF-803257865B70}" type="presParOf" srcId="{FB5913F4-607E-4C4E-9E6A-6E3B6841F4D8}" destId="{6C256396-68BA-471E-B505-FA72E919B2CB}" srcOrd="3" destOrd="0" presId="urn:microsoft.com/office/officeart/2008/layout/LinedList"/>
    <dgm:cxn modelId="{19E3F081-F9E5-4C69-B940-B3D208D60E8F}" type="presParOf" srcId="{6C256396-68BA-471E-B505-FA72E919B2CB}" destId="{336B1718-4A9E-4466-B0C9-B23EB483957A}" srcOrd="0" destOrd="0" presId="urn:microsoft.com/office/officeart/2008/layout/LinedList"/>
    <dgm:cxn modelId="{66FE4D37-8D51-4280-9FFC-3904C4957930}" type="presParOf" srcId="{6C256396-68BA-471E-B505-FA72E919B2CB}" destId="{6EAF8339-E924-400E-BB3C-C82D65F61A67}" srcOrd="1" destOrd="0" presId="urn:microsoft.com/office/officeart/2008/layout/LinedList"/>
    <dgm:cxn modelId="{C72D7685-61E3-44E1-AB24-DE0773E1EE24}" type="presParOf" srcId="{FB5913F4-607E-4C4E-9E6A-6E3B6841F4D8}" destId="{51A4D57B-BB61-4B33-9BA0-18D56CD2E5A2}" srcOrd="4" destOrd="0" presId="urn:microsoft.com/office/officeart/2008/layout/LinedList"/>
    <dgm:cxn modelId="{7415427B-207B-4D4A-BB93-C1EA50C51701}" type="presParOf" srcId="{FB5913F4-607E-4C4E-9E6A-6E3B6841F4D8}" destId="{A2B0FDE7-9D09-452D-98C3-5DAA1D3830FC}" srcOrd="5" destOrd="0" presId="urn:microsoft.com/office/officeart/2008/layout/LinedList"/>
    <dgm:cxn modelId="{398E7F0F-E83F-41EB-BC14-C73E24920630}" type="presParOf" srcId="{A2B0FDE7-9D09-452D-98C3-5DAA1D3830FC}" destId="{583DCF80-22B3-4353-B158-D41306FEE3A7}" srcOrd="0" destOrd="0" presId="urn:microsoft.com/office/officeart/2008/layout/LinedList"/>
    <dgm:cxn modelId="{546C3F34-47C3-470F-8704-F915C655FC86}" type="presParOf" srcId="{A2B0FDE7-9D09-452D-98C3-5DAA1D3830FC}" destId="{F1E64EED-773D-4780-8B63-9D20FF92404C}" srcOrd="1" destOrd="0" presId="urn:microsoft.com/office/officeart/2008/layout/LinedList"/>
    <dgm:cxn modelId="{DF53347A-2EC1-455D-AA80-EE9C1E982747}" type="presParOf" srcId="{FB5913F4-607E-4C4E-9E6A-6E3B6841F4D8}" destId="{9A511625-ECD2-4A04-B385-0C2C750AD622}" srcOrd="6" destOrd="0" presId="urn:microsoft.com/office/officeart/2008/layout/LinedList"/>
    <dgm:cxn modelId="{A6768373-2A98-4C9A-BBFC-F35235A9EA8E}" type="presParOf" srcId="{FB5913F4-607E-4C4E-9E6A-6E3B6841F4D8}" destId="{F6186845-122E-4FB2-B8F6-65B413AB74F5}" srcOrd="7" destOrd="0" presId="urn:microsoft.com/office/officeart/2008/layout/LinedList"/>
    <dgm:cxn modelId="{354FD153-3DA6-4CC8-B967-8512F915EE16}" type="presParOf" srcId="{F6186845-122E-4FB2-B8F6-65B413AB74F5}" destId="{364F940A-DDFC-4E4A-9392-368D299E6779}" srcOrd="0" destOrd="0" presId="urn:microsoft.com/office/officeart/2008/layout/LinedList"/>
    <dgm:cxn modelId="{FFAC7640-72D5-4AB0-832E-9E70B40C3149}" type="presParOf" srcId="{F6186845-122E-4FB2-B8F6-65B413AB74F5}" destId="{6C4B3CD9-6671-484A-9106-D488BA5E7797}" srcOrd="1" destOrd="0" presId="urn:microsoft.com/office/officeart/2008/layout/LinedList"/>
    <dgm:cxn modelId="{D5B47C8F-F9A2-4F82-B1B9-FAFDC53E562E}" type="presParOf" srcId="{FB5913F4-607E-4C4E-9E6A-6E3B6841F4D8}" destId="{69ABDD28-8F70-41FB-9E33-99200BA88CAA}" srcOrd="8" destOrd="0" presId="urn:microsoft.com/office/officeart/2008/layout/LinedList"/>
    <dgm:cxn modelId="{D65BF01F-77B7-446D-9BAF-F5BF5E19618A}" type="presParOf" srcId="{FB5913F4-607E-4C4E-9E6A-6E3B6841F4D8}" destId="{C5E244E8-A506-4120-95F4-51E6D7D79ECB}" srcOrd="9" destOrd="0" presId="urn:microsoft.com/office/officeart/2008/layout/LinedList"/>
    <dgm:cxn modelId="{5314646A-0795-4F6E-A7B8-370A2E1CB505}" type="presParOf" srcId="{C5E244E8-A506-4120-95F4-51E6D7D79ECB}" destId="{C126711C-5569-4338-B65E-4B31337469E2}" srcOrd="0" destOrd="0" presId="urn:microsoft.com/office/officeart/2008/layout/LinedList"/>
    <dgm:cxn modelId="{4DCF63B2-AFD0-497A-8DDC-3800617E1E20}" type="presParOf" srcId="{C5E244E8-A506-4120-95F4-51E6D7D79ECB}" destId="{A9144C2B-CC0F-4438-B1F0-BF5F11B58B94}" srcOrd="1" destOrd="0" presId="urn:microsoft.com/office/officeart/2008/layout/LinedList"/>
    <dgm:cxn modelId="{3F7D2A4F-56BB-46C7-955C-6425D3C4DB55}" type="presParOf" srcId="{FB5913F4-607E-4C4E-9E6A-6E3B6841F4D8}" destId="{88423DC6-8E77-4F04-AA19-2D6C898056FC}" srcOrd="10" destOrd="0" presId="urn:microsoft.com/office/officeart/2008/layout/LinedList"/>
    <dgm:cxn modelId="{E763A644-C825-4A9E-A421-BB0E5F89025D}" type="presParOf" srcId="{FB5913F4-607E-4C4E-9E6A-6E3B6841F4D8}" destId="{910ABBAC-332E-44A6-A9D9-D4D001582241}" srcOrd="11" destOrd="0" presId="urn:microsoft.com/office/officeart/2008/layout/LinedList"/>
    <dgm:cxn modelId="{30F075F5-EE53-4A70-AE6D-7F2F50C1C1F8}" type="presParOf" srcId="{910ABBAC-332E-44A6-A9D9-D4D001582241}" destId="{607DAE1C-F652-4E8D-8296-ABA0B755DFB8}" srcOrd="0" destOrd="0" presId="urn:microsoft.com/office/officeart/2008/layout/LinedList"/>
    <dgm:cxn modelId="{DEDBC77B-98AD-482A-AD01-857752AE50BB}" type="presParOf" srcId="{910ABBAC-332E-44A6-A9D9-D4D001582241}" destId="{B7F9C8D5-AF9A-454A-ABDB-3F2A256D488C}" srcOrd="1" destOrd="0" presId="urn:microsoft.com/office/officeart/2008/layout/LinedList"/>
    <dgm:cxn modelId="{03D7C853-0997-4ECB-A44F-9892B088C784}" type="presParOf" srcId="{FB5913F4-607E-4C4E-9E6A-6E3B6841F4D8}" destId="{88B9BCFD-826B-4E3D-81DE-8F45913015B5}" srcOrd="12" destOrd="0" presId="urn:microsoft.com/office/officeart/2008/layout/LinedList"/>
    <dgm:cxn modelId="{1D3A0AE1-5268-43A5-9CF5-3853C5451F7A}" type="presParOf" srcId="{FB5913F4-607E-4C4E-9E6A-6E3B6841F4D8}" destId="{64BC1345-A3A6-4CFC-A443-4A7859031B68}" srcOrd="13" destOrd="0" presId="urn:microsoft.com/office/officeart/2008/layout/LinedList"/>
    <dgm:cxn modelId="{A2334C33-1744-46C8-8844-BF779255711D}" type="presParOf" srcId="{64BC1345-A3A6-4CFC-A443-4A7859031B68}" destId="{E7836956-CF1C-4E2B-9DCF-0D2F132E84C9}" srcOrd="0" destOrd="0" presId="urn:microsoft.com/office/officeart/2008/layout/LinedList"/>
    <dgm:cxn modelId="{AA50C4B8-E6B1-4951-B46D-603498D95678}" type="presParOf" srcId="{64BC1345-A3A6-4CFC-A443-4A7859031B68}" destId="{2235141F-6966-4AC2-A3FD-1867DC2109DE}" srcOrd="1" destOrd="0" presId="urn:microsoft.com/office/officeart/2008/layout/LinedList"/>
    <dgm:cxn modelId="{3438B8B4-36DB-4187-BC51-DDDD28AD0919}" type="presParOf" srcId="{FB5913F4-607E-4C4E-9E6A-6E3B6841F4D8}" destId="{7DF9FF5C-2CAA-4091-AF2F-374E33FB5BDA}" srcOrd="14" destOrd="0" presId="urn:microsoft.com/office/officeart/2008/layout/LinedList"/>
    <dgm:cxn modelId="{4F8007F2-A3C8-45CA-A29E-77A7D7642D67}" type="presParOf" srcId="{FB5913F4-607E-4C4E-9E6A-6E3B6841F4D8}" destId="{0F126C75-F717-4B27-B571-B09E425C9BDA}" srcOrd="15" destOrd="0" presId="urn:microsoft.com/office/officeart/2008/layout/LinedList"/>
    <dgm:cxn modelId="{7C183F44-09D6-4C8C-A95C-9128B7A4820E}" type="presParOf" srcId="{0F126C75-F717-4B27-B571-B09E425C9BDA}" destId="{C2E3C91B-665D-43AE-BE50-B061CB7CDD6A}" srcOrd="0" destOrd="0" presId="urn:microsoft.com/office/officeart/2008/layout/LinedList"/>
    <dgm:cxn modelId="{01AFC523-CB1A-4F4A-88E2-47945398221D}" type="presParOf" srcId="{0F126C75-F717-4B27-B571-B09E425C9BDA}" destId="{87A6FF9E-5122-4294-8DBE-3CDD012A2E90}"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E1CAB7E-21A2-4D60-B736-163C58581521}" type="doc">
      <dgm:prSet loTypeId="urn:microsoft.com/office/officeart/2008/layout/LinedList" loCatId="list" qsTypeId="urn:microsoft.com/office/officeart/2005/8/quickstyle/simple1" qsCatId="simple" csTypeId="urn:microsoft.com/office/officeart/2005/8/colors/accent1_1" csCatId="accent1"/>
      <dgm:spPr/>
      <dgm:t>
        <a:bodyPr/>
        <a:lstStyle/>
        <a:p>
          <a:endParaRPr lang="en-US"/>
        </a:p>
      </dgm:t>
    </dgm:pt>
    <dgm:pt modelId="{396C1099-AC03-419F-B88D-9BB1920A7E82}">
      <dgm:prSet/>
      <dgm:spPr/>
      <dgm:t>
        <a:bodyPr/>
        <a:lstStyle/>
        <a:p>
          <a:r>
            <a:rPr lang="en-GB" b="0" i="0" dirty="0"/>
            <a:t>Common project requirements</a:t>
          </a:r>
          <a:endParaRPr lang="en-US" dirty="0"/>
        </a:p>
      </dgm:t>
    </dgm:pt>
    <dgm:pt modelId="{B288265A-BC75-4CBA-9966-F9B94FE5ED95}" type="parTrans" cxnId="{8374C554-04B3-4E03-A192-E1A91ACABCBD}">
      <dgm:prSet/>
      <dgm:spPr/>
      <dgm:t>
        <a:bodyPr/>
        <a:lstStyle/>
        <a:p>
          <a:endParaRPr lang="en-US"/>
        </a:p>
      </dgm:t>
    </dgm:pt>
    <dgm:pt modelId="{A59CE0A5-5028-42E6-AE62-1364DCE0447B}" type="sibTrans" cxnId="{8374C554-04B3-4E03-A192-E1A91ACABCBD}">
      <dgm:prSet/>
      <dgm:spPr/>
      <dgm:t>
        <a:bodyPr/>
        <a:lstStyle/>
        <a:p>
          <a:endParaRPr lang="en-US"/>
        </a:p>
      </dgm:t>
    </dgm:pt>
    <dgm:pt modelId="{0AA01B50-6C00-426B-911C-623CD3AF813C}">
      <dgm:prSet/>
      <dgm:spPr/>
      <dgm:t>
        <a:bodyPr/>
        <a:lstStyle/>
        <a:p>
          <a:r>
            <a:rPr lang="en-GB" b="0" i="0" dirty="0"/>
            <a:t>Use Office UI Fabric</a:t>
          </a:r>
          <a:endParaRPr lang="en-US" dirty="0"/>
        </a:p>
      </dgm:t>
    </dgm:pt>
    <dgm:pt modelId="{E12F1082-49CD-459F-816A-F12D60DB6F4D}" type="parTrans" cxnId="{AFBFDA62-563D-472D-9A91-B87F1602C956}">
      <dgm:prSet/>
      <dgm:spPr/>
      <dgm:t>
        <a:bodyPr/>
        <a:lstStyle/>
        <a:p>
          <a:endParaRPr lang="en-US"/>
        </a:p>
      </dgm:t>
    </dgm:pt>
    <dgm:pt modelId="{B242A3BE-93AF-410B-9F12-5509CADBCDB1}" type="sibTrans" cxnId="{AFBFDA62-563D-472D-9A91-B87F1602C956}">
      <dgm:prSet/>
      <dgm:spPr/>
      <dgm:t>
        <a:bodyPr/>
        <a:lstStyle/>
        <a:p>
          <a:endParaRPr lang="en-US"/>
        </a:p>
      </dgm:t>
    </dgm:pt>
    <dgm:pt modelId="{B7E8DC56-4758-4A59-A8FA-A500413867AF}">
      <dgm:prSet/>
      <dgm:spPr/>
      <dgm:t>
        <a:bodyPr/>
        <a:lstStyle/>
        <a:p>
          <a:r>
            <a:rPr lang="en-GB" b="0" i="0"/>
            <a:t>Rich user experience</a:t>
          </a:r>
          <a:endParaRPr lang="en-US"/>
        </a:p>
      </dgm:t>
    </dgm:pt>
    <dgm:pt modelId="{E54CF73C-E62B-44A0-A200-A617D58EAC7C}" type="parTrans" cxnId="{759D6E5F-7B23-457D-82CB-750F36225E39}">
      <dgm:prSet/>
      <dgm:spPr/>
      <dgm:t>
        <a:bodyPr/>
        <a:lstStyle/>
        <a:p>
          <a:endParaRPr lang="en-US"/>
        </a:p>
      </dgm:t>
    </dgm:pt>
    <dgm:pt modelId="{92582328-C91A-4291-9433-4910AA52F591}" type="sibTrans" cxnId="{759D6E5F-7B23-457D-82CB-750F36225E39}">
      <dgm:prSet/>
      <dgm:spPr/>
      <dgm:t>
        <a:bodyPr/>
        <a:lstStyle/>
        <a:p>
          <a:endParaRPr lang="en-US"/>
        </a:p>
      </dgm:t>
    </dgm:pt>
    <dgm:pt modelId="{25690CE8-4D31-487F-91EA-5E899962CAEA}">
      <dgm:prSet/>
      <dgm:spPr/>
      <dgm:t>
        <a:bodyPr/>
        <a:lstStyle/>
        <a:p>
          <a:r>
            <a:rPr lang="en-GB" b="0" i="0"/>
            <a:t>Used in web part property-pane</a:t>
          </a:r>
          <a:endParaRPr lang="en-US"/>
        </a:p>
      </dgm:t>
    </dgm:pt>
    <dgm:pt modelId="{6B0441F6-ECCD-4BC1-AD63-B9E6801F846D}" type="parTrans" cxnId="{897F790C-84FE-4296-B4C2-43F6E887081E}">
      <dgm:prSet/>
      <dgm:spPr/>
      <dgm:t>
        <a:bodyPr/>
        <a:lstStyle/>
        <a:p>
          <a:endParaRPr lang="en-US"/>
        </a:p>
      </dgm:t>
    </dgm:pt>
    <dgm:pt modelId="{2E54BE7A-8A28-42C1-A35A-E76111FC9635}" type="sibTrans" cxnId="{897F790C-84FE-4296-B4C2-43F6E887081E}">
      <dgm:prSet/>
      <dgm:spPr/>
      <dgm:t>
        <a:bodyPr/>
        <a:lstStyle/>
        <a:p>
          <a:endParaRPr lang="en-US"/>
        </a:p>
      </dgm:t>
    </dgm:pt>
    <dgm:pt modelId="{67C493E4-AB1C-47A3-AA25-29615093B663}">
      <dgm:prSet/>
      <dgm:spPr/>
      <dgm:t>
        <a:bodyPr/>
        <a:lstStyle/>
        <a:p>
          <a:r>
            <a:rPr lang="en-GB" b="0" i="0" dirty="0"/>
            <a:t>“SharePoint-aware”</a:t>
          </a:r>
          <a:endParaRPr lang="en-US" dirty="0"/>
        </a:p>
      </dgm:t>
    </dgm:pt>
    <dgm:pt modelId="{3B57B0BD-755E-49AE-985F-71699886E4B0}" type="parTrans" cxnId="{488F7DAB-351C-4369-BE28-10F2EEFF621F}">
      <dgm:prSet/>
      <dgm:spPr/>
      <dgm:t>
        <a:bodyPr/>
        <a:lstStyle/>
        <a:p>
          <a:endParaRPr lang="en-US"/>
        </a:p>
      </dgm:t>
    </dgm:pt>
    <dgm:pt modelId="{A68F2A51-3866-4417-B36D-D3A4412B6F8F}" type="sibTrans" cxnId="{488F7DAB-351C-4369-BE28-10F2EEFF621F}">
      <dgm:prSet/>
      <dgm:spPr/>
      <dgm:t>
        <a:bodyPr/>
        <a:lstStyle/>
        <a:p>
          <a:endParaRPr lang="en-US"/>
        </a:p>
      </dgm:t>
    </dgm:pt>
    <dgm:pt modelId="{D3B6374C-15E0-4608-BFF5-86A6378529C6}">
      <dgm:prSet/>
      <dgm:spPr/>
      <dgm:t>
        <a:bodyPr/>
        <a:lstStyle/>
        <a:p>
          <a:r>
            <a:rPr lang="en-GB" b="0" i="0"/>
            <a:t>Very simple to configure and use</a:t>
          </a:r>
          <a:endParaRPr lang="en-US"/>
        </a:p>
      </dgm:t>
    </dgm:pt>
    <dgm:pt modelId="{BFFB18C4-B74A-4B47-B011-DCD062EB467B}" type="parTrans" cxnId="{AA374C0D-56DA-4CFE-B6D9-CC72AE33A6F1}">
      <dgm:prSet/>
      <dgm:spPr/>
      <dgm:t>
        <a:bodyPr/>
        <a:lstStyle/>
        <a:p>
          <a:endParaRPr lang="en-US"/>
        </a:p>
      </dgm:t>
    </dgm:pt>
    <dgm:pt modelId="{14208BD3-B8ED-4151-B7B1-5F77B8428FE4}" type="sibTrans" cxnId="{AA374C0D-56DA-4CFE-B6D9-CC72AE33A6F1}">
      <dgm:prSet/>
      <dgm:spPr/>
      <dgm:t>
        <a:bodyPr/>
        <a:lstStyle/>
        <a:p>
          <a:endParaRPr lang="en-US"/>
        </a:p>
      </dgm:t>
    </dgm:pt>
    <dgm:pt modelId="{65BE177B-3BEC-4D9C-B466-4263862C7AD0}">
      <dgm:prSet/>
      <dgm:spPr/>
      <dgm:t>
        <a:bodyPr/>
        <a:lstStyle/>
        <a:p>
          <a:r>
            <a:rPr lang="en-GB" b="0" i="0"/>
            <a:t>Extensible events</a:t>
          </a:r>
          <a:endParaRPr lang="en-US"/>
        </a:p>
      </dgm:t>
    </dgm:pt>
    <dgm:pt modelId="{B730C887-FAC2-45CB-9180-390C27197877}" type="parTrans" cxnId="{51F4D9D9-6E02-4C3F-8324-3070543A74C7}">
      <dgm:prSet/>
      <dgm:spPr/>
      <dgm:t>
        <a:bodyPr/>
        <a:lstStyle/>
        <a:p>
          <a:endParaRPr lang="en-US"/>
        </a:p>
      </dgm:t>
    </dgm:pt>
    <dgm:pt modelId="{EC9CA203-41D0-4B55-8A17-A970456C4F5A}" type="sibTrans" cxnId="{51F4D9D9-6E02-4C3F-8324-3070543A74C7}">
      <dgm:prSet/>
      <dgm:spPr/>
      <dgm:t>
        <a:bodyPr/>
        <a:lstStyle/>
        <a:p>
          <a:endParaRPr lang="en-US"/>
        </a:p>
      </dgm:t>
    </dgm:pt>
    <dgm:pt modelId="{AB01494C-7078-49B0-A79B-472A3FEC3A6E}">
      <dgm:prSet/>
      <dgm:spPr/>
      <dgm:t>
        <a:bodyPr/>
        <a:lstStyle/>
        <a:p>
          <a:r>
            <a:rPr lang="en-GB" b="0" i="0"/>
            <a:t>Open source</a:t>
          </a:r>
          <a:endParaRPr lang="en-US"/>
        </a:p>
      </dgm:t>
    </dgm:pt>
    <dgm:pt modelId="{8C73BF22-F89E-49A0-AB0C-19BC49A8BB2B}" type="parTrans" cxnId="{64F78DA0-6381-4AE8-B804-948BD61C9736}">
      <dgm:prSet/>
      <dgm:spPr/>
      <dgm:t>
        <a:bodyPr/>
        <a:lstStyle/>
        <a:p>
          <a:endParaRPr lang="en-US"/>
        </a:p>
      </dgm:t>
    </dgm:pt>
    <dgm:pt modelId="{6A1225C4-5738-489E-A462-5D322BA0CE60}" type="sibTrans" cxnId="{64F78DA0-6381-4AE8-B804-948BD61C9736}">
      <dgm:prSet/>
      <dgm:spPr/>
      <dgm:t>
        <a:bodyPr/>
        <a:lstStyle/>
        <a:p>
          <a:endParaRPr lang="en-US"/>
        </a:p>
      </dgm:t>
    </dgm:pt>
    <dgm:pt modelId="{2BD5F356-02D2-4C71-8265-6DA954D2D3FC}" type="pres">
      <dgm:prSet presAssocID="{2E1CAB7E-21A2-4D60-B736-163C58581521}" presName="vert0" presStyleCnt="0">
        <dgm:presLayoutVars>
          <dgm:dir/>
          <dgm:animOne val="branch"/>
          <dgm:animLvl val="lvl"/>
        </dgm:presLayoutVars>
      </dgm:prSet>
      <dgm:spPr/>
    </dgm:pt>
    <dgm:pt modelId="{FD601F4C-D0E7-44C3-994C-653D979563B2}" type="pres">
      <dgm:prSet presAssocID="{396C1099-AC03-419F-B88D-9BB1920A7E82}" presName="thickLine" presStyleLbl="alignNode1" presStyleIdx="0" presStyleCnt="8"/>
      <dgm:spPr/>
    </dgm:pt>
    <dgm:pt modelId="{BC960A48-9A04-4010-BBA7-D8AFBB4EF90C}" type="pres">
      <dgm:prSet presAssocID="{396C1099-AC03-419F-B88D-9BB1920A7E82}" presName="horz1" presStyleCnt="0"/>
      <dgm:spPr/>
    </dgm:pt>
    <dgm:pt modelId="{D5FE00D6-8186-4BE6-8B77-22DE3FB26A98}" type="pres">
      <dgm:prSet presAssocID="{396C1099-AC03-419F-B88D-9BB1920A7E82}" presName="tx1" presStyleLbl="revTx" presStyleIdx="0" presStyleCnt="8"/>
      <dgm:spPr/>
    </dgm:pt>
    <dgm:pt modelId="{FD56F14B-9FC5-452A-93FD-E3572AF999EE}" type="pres">
      <dgm:prSet presAssocID="{396C1099-AC03-419F-B88D-9BB1920A7E82}" presName="vert1" presStyleCnt="0"/>
      <dgm:spPr/>
    </dgm:pt>
    <dgm:pt modelId="{C20A6E72-4EA3-4154-894D-88B8FB9C974C}" type="pres">
      <dgm:prSet presAssocID="{0AA01B50-6C00-426B-911C-623CD3AF813C}" presName="thickLine" presStyleLbl="alignNode1" presStyleIdx="1" presStyleCnt="8"/>
      <dgm:spPr/>
    </dgm:pt>
    <dgm:pt modelId="{272C950B-54AE-423C-A581-0EB2C1B2F3A9}" type="pres">
      <dgm:prSet presAssocID="{0AA01B50-6C00-426B-911C-623CD3AF813C}" presName="horz1" presStyleCnt="0"/>
      <dgm:spPr/>
    </dgm:pt>
    <dgm:pt modelId="{7B8EBDBF-35C2-4831-BC4B-1894B5DC82E9}" type="pres">
      <dgm:prSet presAssocID="{0AA01B50-6C00-426B-911C-623CD3AF813C}" presName="tx1" presStyleLbl="revTx" presStyleIdx="1" presStyleCnt="8"/>
      <dgm:spPr/>
    </dgm:pt>
    <dgm:pt modelId="{16F567D2-BAD1-47B9-AB2D-9486A6C3B0A9}" type="pres">
      <dgm:prSet presAssocID="{0AA01B50-6C00-426B-911C-623CD3AF813C}" presName="vert1" presStyleCnt="0"/>
      <dgm:spPr/>
    </dgm:pt>
    <dgm:pt modelId="{4E5A1F84-5A80-42F8-93E7-188FBBC4ACC3}" type="pres">
      <dgm:prSet presAssocID="{B7E8DC56-4758-4A59-A8FA-A500413867AF}" presName="thickLine" presStyleLbl="alignNode1" presStyleIdx="2" presStyleCnt="8"/>
      <dgm:spPr/>
    </dgm:pt>
    <dgm:pt modelId="{EB0FFCC8-F129-4D45-BA1E-42F7564B5C5F}" type="pres">
      <dgm:prSet presAssocID="{B7E8DC56-4758-4A59-A8FA-A500413867AF}" presName="horz1" presStyleCnt="0"/>
      <dgm:spPr/>
    </dgm:pt>
    <dgm:pt modelId="{E813D9B2-15F9-4640-8F99-8122E53819B0}" type="pres">
      <dgm:prSet presAssocID="{B7E8DC56-4758-4A59-A8FA-A500413867AF}" presName="tx1" presStyleLbl="revTx" presStyleIdx="2" presStyleCnt="8"/>
      <dgm:spPr/>
    </dgm:pt>
    <dgm:pt modelId="{7BF53E25-BC01-4618-B53C-825132465704}" type="pres">
      <dgm:prSet presAssocID="{B7E8DC56-4758-4A59-A8FA-A500413867AF}" presName="vert1" presStyleCnt="0"/>
      <dgm:spPr/>
    </dgm:pt>
    <dgm:pt modelId="{66CE537A-F5FE-4F0D-93C4-5F4434498FEB}" type="pres">
      <dgm:prSet presAssocID="{25690CE8-4D31-487F-91EA-5E899962CAEA}" presName="thickLine" presStyleLbl="alignNode1" presStyleIdx="3" presStyleCnt="8"/>
      <dgm:spPr/>
    </dgm:pt>
    <dgm:pt modelId="{624CE052-FB7A-4D69-9EC4-4868E209D92E}" type="pres">
      <dgm:prSet presAssocID="{25690CE8-4D31-487F-91EA-5E899962CAEA}" presName="horz1" presStyleCnt="0"/>
      <dgm:spPr/>
    </dgm:pt>
    <dgm:pt modelId="{9525A482-4FF9-42A5-BA17-0CF9F310DF2D}" type="pres">
      <dgm:prSet presAssocID="{25690CE8-4D31-487F-91EA-5E899962CAEA}" presName="tx1" presStyleLbl="revTx" presStyleIdx="3" presStyleCnt="8"/>
      <dgm:spPr/>
    </dgm:pt>
    <dgm:pt modelId="{F2603556-333B-48BD-9D43-48213CCBDBAA}" type="pres">
      <dgm:prSet presAssocID="{25690CE8-4D31-487F-91EA-5E899962CAEA}" presName="vert1" presStyleCnt="0"/>
      <dgm:spPr/>
    </dgm:pt>
    <dgm:pt modelId="{F04B3DF5-6F1F-49EE-956D-12B09C387326}" type="pres">
      <dgm:prSet presAssocID="{67C493E4-AB1C-47A3-AA25-29615093B663}" presName="thickLine" presStyleLbl="alignNode1" presStyleIdx="4" presStyleCnt="8"/>
      <dgm:spPr/>
    </dgm:pt>
    <dgm:pt modelId="{C15ADC08-D4D2-4EDE-8A5C-E75E11B1F272}" type="pres">
      <dgm:prSet presAssocID="{67C493E4-AB1C-47A3-AA25-29615093B663}" presName="horz1" presStyleCnt="0"/>
      <dgm:spPr/>
    </dgm:pt>
    <dgm:pt modelId="{F3C6C187-F603-4F4B-A390-FCEE28E85288}" type="pres">
      <dgm:prSet presAssocID="{67C493E4-AB1C-47A3-AA25-29615093B663}" presName="tx1" presStyleLbl="revTx" presStyleIdx="4" presStyleCnt="8"/>
      <dgm:spPr/>
    </dgm:pt>
    <dgm:pt modelId="{0F040A7E-AD69-407B-975F-C1BA1907BB46}" type="pres">
      <dgm:prSet presAssocID="{67C493E4-AB1C-47A3-AA25-29615093B663}" presName="vert1" presStyleCnt="0"/>
      <dgm:spPr/>
    </dgm:pt>
    <dgm:pt modelId="{E174C078-9FBA-426C-8FEF-F465B1038D27}" type="pres">
      <dgm:prSet presAssocID="{D3B6374C-15E0-4608-BFF5-86A6378529C6}" presName="thickLine" presStyleLbl="alignNode1" presStyleIdx="5" presStyleCnt="8"/>
      <dgm:spPr/>
    </dgm:pt>
    <dgm:pt modelId="{C0EB4F71-2068-4CBF-955E-52E6FD2676A7}" type="pres">
      <dgm:prSet presAssocID="{D3B6374C-15E0-4608-BFF5-86A6378529C6}" presName="horz1" presStyleCnt="0"/>
      <dgm:spPr/>
    </dgm:pt>
    <dgm:pt modelId="{5890ED97-AF87-4A51-B17C-3C8CBE8E0CCA}" type="pres">
      <dgm:prSet presAssocID="{D3B6374C-15E0-4608-BFF5-86A6378529C6}" presName="tx1" presStyleLbl="revTx" presStyleIdx="5" presStyleCnt="8"/>
      <dgm:spPr/>
    </dgm:pt>
    <dgm:pt modelId="{8D63656F-A0D8-4897-9A66-6F339311A4F4}" type="pres">
      <dgm:prSet presAssocID="{D3B6374C-15E0-4608-BFF5-86A6378529C6}" presName="vert1" presStyleCnt="0"/>
      <dgm:spPr/>
    </dgm:pt>
    <dgm:pt modelId="{6CDC4AE2-57A7-4398-AD85-27E894D6B8CE}" type="pres">
      <dgm:prSet presAssocID="{65BE177B-3BEC-4D9C-B466-4263862C7AD0}" presName="thickLine" presStyleLbl="alignNode1" presStyleIdx="6" presStyleCnt="8"/>
      <dgm:spPr/>
    </dgm:pt>
    <dgm:pt modelId="{80BCECEE-FE40-4091-8A26-D8893964FE89}" type="pres">
      <dgm:prSet presAssocID="{65BE177B-3BEC-4D9C-B466-4263862C7AD0}" presName="horz1" presStyleCnt="0"/>
      <dgm:spPr/>
    </dgm:pt>
    <dgm:pt modelId="{57EB542C-38CE-4054-AEFE-84CBBAAAECAC}" type="pres">
      <dgm:prSet presAssocID="{65BE177B-3BEC-4D9C-B466-4263862C7AD0}" presName="tx1" presStyleLbl="revTx" presStyleIdx="6" presStyleCnt="8"/>
      <dgm:spPr/>
    </dgm:pt>
    <dgm:pt modelId="{E9C2E162-6796-427D-9B5A-A5638E5F5363}" type="pres">
      <dgm:prSet presAssocID="{65BE177B-3BEC-4D9C-B466-4263862C7AD0}" presName="vert1" presStyleCnt="0"/>
      <dgm:spPr/>
    </dgm:pt>
    <dgm:pt modelId="{56E731C5-21FA-4446-966C-50D78A0BF899}" type="pres">
      <dgm:prSet presAssocID="{AB01494C-7078-49B0-A79B-472A3FEC3A6E}" presName="thickLine" presStyleLbl="alignNode1" presStyleIdx="7" presStyleCnt="8"/>
      <dgm:spPr/>
    </dgm:pt>
    <dgm:pt modelId="{174FFC48-008C-4DF9-BC45-CE13B338A367}" type="pres">
      <dgm:prSet presAssocID="{AB01494C-7078-49B0-A79B-472A3FEC3A6E}" presName="horz1" presStyleCnt="0"/>
      <dgm:spPr/>
    </dgm:pt>
    <dgm:pt modelId="{6C69E1D3-4AEA-4C3D-9C74-703B4E4D9F3A}" type="pres">
      <dgm:prSet presAssocID="{AB01494C-7078-49B0-A79B-472A3FEC3A6E}" presName="tx1" presStyleLbl="revTx" presStyleIdx="7" presStyleCnt="8"/>
      <dgm:spPr/>
    </dgm:pt>
    <dgm:pt modelId="{9A320EC6-EF07-4114-89CC-5E2B3C33D255}" type="pres">
      <dgm:prSet presAssocID="{AB01494C-7078-49B0-A79B-472A3FEC3A6E}" presName="vert1" presStyleCnt="0"/>
      <dgm:spPr/>
    </dgm:pt>
  </dgm:ptLst>
  <dgm:cxnLst>
    <dgm:cxn modelId="{897F790C-84FE-4296-B4C2-43F6E887081E}" srcId="{2E1CAB7E-21A2-4D60-B736-163C58581521}" destId="{25690CE8-4D31-487F-91EA-5E899962CAEA}" srcOrd="3" destOrd="0" parTransId="{6B0441F6-ECCD-4BC1-AD63-B9E6801F846D}" sibTransId="{2E54BE7A-8A28-42C1-A35A-E76111FC9635}"/>
    <dgm:cxn modelId="{AA374C0D-56DA-4CFE-B6D9-CC72AE33A6F1}" srcId="{2E1CAB7E-21A2-4D60-B736-163C58581521}" destId="{D3B6374C-15E0-4608-BFF5-86A6378529C6}" srcOrd="5" destOrd="0" parTransId="{BFFB18C4-B74A-4B47-B011-DCD062EB467B}" sibTransId="{14208BD3-B8ED-4151-B7B1-5F77B8428FE4}"/>
    <dgm:cxn modelId="{D740735B-02CA-4243-9933-7E9988A27F1B}" type="presOf" srcId="{65BE177B-3BEC-4D9C-B466-4263862C7AD0}" destId="{57EB542C-38CE-4054-AEFE-84CBBAAAECAC}" srcOrd="0" destOrd="0" presId="urn:microsoft.com/office/officeart/2008/layout/LinedList"/>
    <dgm:cxn modelId="{759D6E5F-7B23-457D-82CB-750F36225E39}" srcId="{2E1CAB7E-21A2-4D60-B736-163C58581521}" destId="{B7E8DC56-4758-4A59-A8FA-A500413867AF}" srcOrd="2" destOrd="0" parTransId="{E54CF73C-E62B-44A0-A200-A617D58EAC7C}" sibTransId="{92582328-C91A-4291-9433-4910AA52F591}"/>
    <dgm:cxn modelId="{AFBFDA62-563D-472D-9A91-B87F1602C956}" srcId="{2E1CAB7E-21A2-4D60-B736-163C58581521}" destId="{0AA01B50-6C00-426B-911C-623CD3AF813C}" srcOrd="1" destOrd="0" parTransId="{E12F1082-49CD-459F-816A-F12D60DB6F4D}" sibTransId="{B242A3BE-93AF-410B-9F12-5509CADBCDB1}"/>
    <dgm:cxn modelId="{2D650A66-85DE-4950-A68F-305A0189E750}" type="presOf" srcId="{AB01494C-7078-49B0-A79B-472A3FEC3A6E}" destId="{6C69E1D3-4AEA-4C3D-9C74-703B4E4D9F3A}" srcOrd="0" destOrd="0" presId="urn:microsoft.com/office/officeart/2008/layout/LinedList"/>
    <dgm:cxn modelId="{05305C73-CB43-4910-B4C0-378F3D9A244B}" type="presOf" srcId="{67C493E4-AB1C-47A3-AA25-29615093B663}" destId="{F3C6C187-F603-4F4B-A390-FCEE28E85288}" srcOrd="0" destOrd="0" presId="urn:microsoft.com/office/officeart/2008/layout/LinedList"/>
    <dgm:cxn modelId="{8374C554-04B3-4E03-A192-E1A91ACABCBD}" srcId="{2E1CAB7E-21A2-4D60-B736-163C58581521}" destId="{396C1099-AC03-419F-B88D-9BB1920A7E82}" srcOrd="0" destOrd="0" parTransId="{B288265A-BC75-4CBA-9966-F9B94FE5ED95}" sibTransId="{A59CE0A5-5028-42E6-AE62-1364DCE0447B}"/>
    <dgm:cxn modelId="{DB6ECC74-04F5-4714-A957-996B2627C731}" type="presOf" srcId="{396C1099-AC03-419F-B88D-9BB1920A7E82}" destId="{D5FE00D6-8186-4BE6-8B77-22DE3FB26A98}" srcOrd="0" destOrd="0" presId="urn:microsoft.com/office/officeart/2008/layout/LinedList"/>
    <dgm:cxn modelId="{F9E25F83-FD55-4F6F-A357-FD52AE3ADC70}" type="presOf" srcId="{25690CE8-4D31-487F-91EA-5E899962CAEA}" destId="{9525A482-4FF9-42A5-BA17-0CF9F310DF2D}" srcOrd="0" destOrd="0" presId="urn:microsoft.com/office/officeart/2008/layout/LinedList"/>
    <dgm:cxn modelId="{64F78DA0-6381-4AE8-B804-948BD61C9736}" srcId="{2E1CAB7E-21A2-4D60-B736-163C58581521}" destId="{AB01494C-7078-49B0-A79B-472A3FEC3A6E}" srcOrd="7" destOrd="0" parTransId="{8C73BF22-F89E-49A0-AB0C-19BC49A8BB2B}" sibTransId="{6A1225C4-5738-489E-A462-5D322BA0CE60}"/>
    <dgm:cxn modelId="{488F7DAB-351C-4369-BE28-10F2EEFF621F}" srcId="{2E1CAB7E-21A2-4D60-B736-163C58581521}" destId="{67C493E4-AB1C-47A3-AA25-29615093B663}" srcOrd="4" destOrd="0" parTransId="{3B57B0BD-755E-49AE-985F-71699886E4B0}" sibTransId="{A68F2A51-3866-4417-B36D-D3A4412B6F8F}"/>
    <dgm:cxn modelId="{2C6B43BD-5828-4A83-B320-496C15A6B6F3}" type="presOf" srcId="{B7E8DC56-4758-4A59-A8FA-A500413867AF}" destId="{E813D9B2-15F9-4640-8F99-8122E53819B0}" srcOrd="0" destOrd="0" presId="urn:microsoft.com/office/officeart/2008/layout/LinedList"/>
    <dgm:cxn modelId="{6650E0C7-8E2A-4D72-BA40-86BC29AAE926}" type="presOf" srcId="{0AA01B50-6C00-426B-911C-623CD3AF813C}" destId="{7B8EBDBF-35C2-4831-BC4B-1894B5DC82E9}" srcOrd="0" destOrd="0" presId="urn:microsoft.com/office/officeart/2008/layout/LinedList"/>
    <dgm:cxn modelId="{6C0627CD-0836-486D-807F-D4FF813B7671}" type="presOf" srcId="{2E1CAB7E-21A2-4D60-B736-163C58581521}" destId="{2BD5F356-02D2-4C71-8265-6DA954D2D3FC}" srcOrd="0" destOrd="0" presId="urn:microsoft.com/office/officeart/2008/layout/LinedList"/>
    <dgm:cxn modelId="{51F4D9D9-6E02-4C3F-8324-3070543A74C7}" srcId="{2E1CAB7E-21A2-4D60-B736-163C58581521}" destId="{65BE177B-3BEC-4D9C-B466-4263862C7AD0}" srcOrd="6" destOrd="0" parTransId="{B730C887-FAC2-45CB-9180-390C27197877}" sibTransId="{EC9CA203-41D0-4B55-8A17-A970456C4F5A}"/>
    <dgm:cxn modelId="{8D57E4FD-AACF-4047-9376-6EBED8C1F863}" type="presOf" srcId="{D3B6374C-15E0-4608-BFF5-86A6378529C6}" destId="{5890ED97-AF87-4A51-B17C-3C8CBE8E0CCA}" srcOrd="0" destOrd="0" presId="urn:microsoft.com/office/officeart/2008/layout/LinedList"/>
    <dgm:cxn modelId="{903E4B26-AC4B-42A3-87D7-B1722B5ED187}" type="presParOf" srcId="{2BD5F356-02D2-4C71-8265-6DA954D2D3FC}" destId="{FD601F4C-D0E7-44C3-994C-653D979563B2}" srcOrd="0" destOrd="0" presId="urn:microsoft.com/office/officeart/2008/layout/LinedList"/>
    <dgm:cxn modelId="{DE1F8A5D-7E19-421E-A652-E098BC133F8D}" type="presParOf" srcId="{2BD5F356-02D2-4C71-8265-6DA954D2D3FC}" destId="{BC960A48-9A04-4010-BBA7-D8AFBB4EF90C}" srcOrd="1" destOrd="0" presId="urn:microsoft.com/office/officeart/2008/layout/LinedList"/>
    <dgm:cxn modelId="{09E9F975-211D-45A5-8F26-113DD92D2B86}" type="presParOf" srcId="{BC960A48-9A04-4010-BBA7-D8AFBB4EF90C}" destId="{D5FE00D6-8186-4BE6-8B77-22DE3FB26A98}" srcOrd="0" destOrd="0" presId="urn:microsoft.com/office/officeart/2008/layout/LinedList"/>
    <dgm:cxn modelId="{6F5D6558-EF3B-40D0-BCAB-ED563F32A38C}" type="presParOf" srcId="{BC960A48-9A04-4010-BBA7-D8AFBB4EF90C}" destId="{FD56F14B-9FC5-452A-93FD-E3572AF999EE}" srcOrd="1" destOrd="0" presId="urn:microsoft.com/office/officeart/2008/layout/LinedList"/>
    <dgm:cxn modelId="{160F8019-C599-454A-B341-074E589F667B}" type="presParOf" srcId="{2BD5F356-02D2-4C71-8265-6DA954D2D3FC}" destId="{C20A6E72-4EA3-4154-894D-88B8FB9C974C}" srcOrd="2" destOrd="0" presId="urn:microsoft.com/office/officeart/2008/layout/LinedList"/>
    <dgm:cxn modelId="{8C94CD77-83DE-4028-8AB5-2983952FD98C}" type="presParOf" srcId="{2BD5F356-02D2-4C71-8265-6DA954D2D3FC}" destId="{272C950B-54AE-423C-A581-0EB2C1B2F3A9}" srcOrd="3" destOrd="0" presId="urn:microsoft.com/office/officeart/2008/layout/LinedList"/>
    <dgm:cxn modelId="{BC4D4C3A-64EB-41F7-9477-421122B92F6E}" type="presParOf" srcId="{272C950B-54AE-423C-A581-0EB2C1B2F3A9}" destId="{7B8EBDBF-35C2-4831-BC4B-1894B5DC82E9}" srcOrd="0" destOrd="0" presId="urn:microsoft.com/office/officeart/2008/layout/LinedList"/>
    <dgm:cxn modelId="{D7E8388E-FDC7-4675-9BAD-B058AF0D0D07}" type="presParOf" srcId="{272C950B-54AE-423C-A581-0EB2C1B2F3A9}" destId="{16F567D2-BAD1-47B9-AB2D-9486A6C3B0A9}" srcOrd="1" destOrd="0" presId="urn:microsoft.com/office/officeart/2008/layout/LinedList"/>
    <dgm:cxn modelId="{38F7337F-9AC3-4991-8AAD-772923738723}" type="presParOf" srcId="{2BD5F356-02D2-4C71-8265-6DA954D2D3FC}" destId="{4E5A1F84-5A80-42F8-93E7-188FBBC4ACC3}" srcOrd="4" destOrd="0" presId="urn:microsoft.com/office/officeart/2008/layout/LinedList"/>
    <dgm:cxn modelId="{508B30F0-5A08-434B-9C39-1A0C28B709A0}" type="presParOf" srcId="{2BD5F356-02D2-4C71-8265-6DA954D2D3FC}" destId="{EB0FFCC8-F129-4D45-BA1E-42F7564B5C5F}" srcOrd="5" destOrd="0" presId="urn:microsoft.com/office/officeart/2008/layout/LinedList"/>
    <dgm:cxn modelId="{C94090C4-CA32-4893-AFB9-17FFA3887C81}" type="presParOf" srcId="{EB0FFCC8-F129-4D45-BA1E-42F7564B5C5F}" destId="{E813D9B2-15F9-4640-8F99-8122E53819B0}" srcOrd="0" destOrd="0" presId="urn:microsoft.com/office/officeart/2008/layout/LinedList"/>
    <dgm:cxn modelId="{77C55C5E-FBA4-4100-9A2F-E5B6C71B0A02}" type="presParOf" srcId="{EB0FFCC8-F129-4D45-BA1E-42F7564B5C5F}" destId="{7BF53E25-BC01-4618-B53C-825132465704}" srcOrd="1" destOrd="0" presId="urn:microsoft.com/office/officeart/2008/layout/LinedList"/>
    <dgm:cxn modelId="{BE01D0EF-C920-4A55-845A-4B70669934A8}" type="presParOf" srcId="{2BD5F356-02D2-4C71-8265-6DA954D2D3FC}" destId="{66CE537A-F5FE-4F0D-93C4-5F4434498FEB}" srcOrd="6" destOrd="0" presId="urn:microsoft.com/office/officeart/2008/layout/LinedList"/>
    <dgm:cxn modelId="{B61CA503-DD75-45AF-A465-601077ADB74D}" type="presParOf" srcId="{2BD5F356-02D2-4C71-8265-6DA954D2D3FC}" destId="{624CE052-FB7A-4D69-9EC4-4868E209D92E}" srcOrd="7" destOrd="0" presId="urn:microsoft.com/office/officeart/2008/layout/LinedList"/>
    <dgm:cxn modelId="{EAA6820E-9DC7-437F-B13A-5C52082190D3}" type="presParOf" srcId="{624CE052-FB7A-4D69-9EC4-4868E209D92E}" destId="{9525A482-4FF9-42A5-BA17-0CF9F310DF2D}" srcOrd="0" destOrd="0" presId="urn:microsoft.com/office/officeart/2008/layout/LinedList"/>
    <dgm:cxn modelId="{5CBF953A-199D-4668-BBCA-19E792721457}" type="presParOf" srcId="{624CE052-FB7A-4D69-9EC4-4868E209D92E}" destId="{F2603556-333B-48BD-9D43-48213CCBDBAA}" srcOrd="1" destOrd="0" presId="urn:microsoft.com/office/officeart/2008/layout/LinedList"/>
    <dgm:cxn modelId="{A20D208F-2CEA-4731-AEB8-48487BB33359}" type="presParOf" srcId="{2BD5F356-02D2-4C71-8265-6DA954D2D3FC}" destId="{F04B3DF5-6F1F-49EE-956D-12B09C387326}" srcOrd="8" destOrd="0" presId="urn:microsoft.com/office/officeart/2008/layout/LinedList"/>
    <dgm:cxn modelId="{152203AE-DF99-42BE-AC08-9B7B9CBA79CD}" type="presParOf" srcId="{2BD5F356-02D2-4C71-8265-6DA954D2D3FC}" destId="{C15ADC08-D4D2-4EDE-8A5C-E75E11B1F272}" srcOrd="9" destOrd="0" presId="urn:microsoft.com/office/officeart/2008/layout/LinedList"/>
    <dgm:cxn modelId="{B6B540FC-2D98-4E34-A65E-87ED8E0101F4}" type="presParOf" srcId="{C15ADC08-D4D2-4EDE-8A5C-E75E11B1F272}" destId="{F3C6C187-F603-4F4B-A390-FCEE28E85288}" srcOrd="0" destOrd="0" presId="urn:microsoft.com/office/officeart/2008/layout/LinedList"/>
    <dgm:cxn modelId="{BCCE50A0-722F-4293-AD35-E3C831D64CB0}" type="presParOf" srcId="{C15ADC08-D4D2-4EDE-8A5C-E75E11B1F272}" destId="{0F040A7E-AD69-407B-975F-C1BA1907BB46}" srcOrd="1" destOrd="0" presId="urn:microsoft.com/office/officeart/2008/layout/LinedList"/>
    <dgm:cxn modelId="{A1865F1C-1157-4931-9925-D7B478361043}" type="presParOf" srcId="{2BD5F356-02D2-4C71-8265-6DA954D2D3FC}" destId="{E174C078-9FBA-426C-8FEF-F465B1038D27}" srcOrd="10" destOrd="0" presId="urn:microsoft.com/office/officeart/2008/layout/LinedList"/>
    <dgm:cxn modelId="{9D749974-B30E-4DE4-9CA2-57032D214F33}" type="presParOf" srcId="{2BD5F356-02D2-4C71-8265-6DA954D2D3FC}" destId="{C0EB4F71-2068-4CBF-955E-52E6FD2676A7}" srcOrd="11" destOrd="0" presId="urn:microsoft.com/office/officeart/2008/layout/LinedList"/>
    <dgm:cxn modelId="{2EAAD142-3CC6-467C-8500-EA85A8B04887}" type="presParOf" srcId="{C0EB4F71-2068-4CBF-955E-52E6FD2676A7}" destId="{5890ED97-AF87-4A51-B17C-3C8CBE8E0CCA}" srcOrd="0" destOrd="0" presId="urn:microsoft.com/office/officeart/2008/layout/LinedList"/>
    <dgm:cxn modelId="{CEC09962-8731-4C20-A920-A23282E71F56}" type="presParOf" srcId="{C0EB4F71-2068-4CBF-955E-52E6FD2676A7}" destId="{8D63656F-A0D8-4897-9A66-6F339311A4F4}" srcOrd="1" destOrd="0" presId="urn:microsoft.com/office/officeart/2008/layout/LinedList"/>
    <dgm:cxn modelId="{46770DB5-4FF2-4411-B788-1DFF5873E371}" type="presParOf" srcId="{2BD5F356-02D2-4C71-8265-6DA954D2D3FC}" destId="{6CDC4AE2-57A7-4398-AD85-27E894D6B8CE}" srcOrd="12" destOrd="0" presId="urn:microsoft.com/office/officeart/2008/layout/LinedList"/>
    <dgm:cxn modelId="{EEAC3ED7-D893-4534-85C6-367A8BA5D656}" type="presParOf" srcId="{2BD5F356-02D2-4C71-8265-6DA954D2D3FC}" destId="{80BCECEE-FE40-4091-8A26-D8893964FE89}" srcOrd="13" destOrd="0" presId="urn:microsoft.com/office/officeart/2008/layout/LinedList"/>
    <dgm:cxn modelId="{DF4952A4-A5B4-4D89-9B17-F7C30ECAC781}" type="presParOf" srcId="{80BCECEE-FE40-4091-8A26-D8893964FE89}" destId="{57EB542C-38CE-4054-AEFE-84CBBAAAECAC}" srcOrd="0" destOrd="0" presId="urn:microsoft.com/office/officeart/2008/layout/LinedList"/>
    <dgm:cxn modelId="{AC26EAF7-B60B-4990-B557-A7C63DFEFB0B}" type="presParOf" srcId="{80BCECEE-FE40-4091-8A26-D8893964FE89}" destId="{E9C2E162-6796-427D-9B5A-A5638E5F5363}" srcOrd="1" destOrd="0" presId="urn:microsoft.com/office/officeart/2008/layout/LinedList"/>
    <dgm:cxn modelId="{40173947-8D0E-474E-A75A-59101753D5EA}" type="presParOf" srcId="{2BD5F356-02D2-4C71-8265-6DA954D2D3FC}" destId="{56E731C5-21FA-4446-966C-50D78A0BF899}" srcOrd="14" destOrd="0" presId="urn:microsoft.com/office/officeart/2008/layout/LinedList"/>
    <dgm:cxn modelId="{39515DB9-FEBF-4BC2-9CBB-A65D2EA530F6}" type="presParOf" srcId="{2BD5F356-02D2-4C71-8265-6DA954D2D3FC}" destId="{174FFC48-008C-4DF9-BC45-CE13B338A367}" srcOrd="15" destOrd="0" presId="urn:microsoft.com/office/officeart/2008/layout/LinedList"/>
    <dgm:cxn modelId="{73483073-B904-468D-9C43-97A897233647}" type="presParOf" srcId="{174FFC48-008C-4DF9-BC45-CE13B338A367}" destId="{6C69E1D3-4AEA-4C3D-9C74-703B4E4D9F3A}" srcOrd="0" destOrd="0" presId="urn:microsoft.com/office/officeart/2008/layout/LinedList"/>
    <dgm:cxn modelId="{E621BAAD-A2FA-409C-8A75-87256D933BBE}" type="presParOf" srcId="{174FFC48-008C-4DF9-BC45-CE13B338A367}" destId="{9A320EC6-EF07-4114-89CC-5E2B3C33D25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F570113-89B6-4E2A-B127-933EEC00FCF7}" type="doc">
      <dgm:prSet loTypeId="urn:microsoft.com/office/officeart/2008/layout/LinedList" loCatId="list" qsTypeId="urn:microsoft.com/office/officeart/2005/8/quickstyle/simple1" qsCatId="simple" csTypeId="urn:microsoft.com/office/officeart/2005/8/colors/accent1_1" csCatId="accent1" phldr="1"/>
      <dgm:spPr/>
      <dgm:t>
        <a:bodyPr/>
        <a:lstStyle/>
        <a:p>
          <a:endParaRPr lang="en-US"/>
        </a:p>
      </dgm:t>
    </dgm:pt>
    <dgm:pt modelId="{BE4EF698-F5E4-4539-BD5E-647AA7E51580}">
      <dgm:prSet/>
      <dgm:spPr/>
      <dgm:t>
        <a:bodyPr/>
        <a:lstStyle/>
        <a:p>
          <a:r>
            <a:rPr lang="en-GB"/>
            <a:t>Fluent API</a:t>
          </a:r>
          <a:endParaRPr lang="en-US"/>
        </a:p>
      </dgm:t>
    </dgm:pt>
    <dgm:pt modelId="{D9783C39-D75B-4F19-8877-35651E437341}" type="parTrans" cxnId="{EDC8F4CE-821A-425C-B173-A48AB7080BCD}">
      <dgm:prSet/>
      <dgm:spPr/>
      <dgm:t>
        <a:bodyPr/>
        <a:lstStyle/>
        <a:p>
          <a:endParaRPr lang="en-US"/>
        </a:p>
      </dgm:t>
    </dgm:pt>
    <dgm:pt modelId="{C34D316E-6B41-432C-95DA-A698657AAE7D}" type="sibTrans" cxnId="{EDC8F4CE-821A-425C-B173-A48AB7080BCD}">
      <dgm:prSet/>
      <dgm:spPr/>
      <dgm:t>
        <a:bodyPr/>
        <a:lstStyle/>
        <a:p>
          <a:endParaRPr lang="en-US"/>
        </a:p>
      </dgm:t>
    </dgm:pt>
    <dgm:pt modelId="{E12C2EC4-C80F-41C0-87C9-70282F361F92}">
      <dgm:prSet/>
      <dgm:spPr/>
      <dgm:t>
        <a:bodyPr/>
        <a:lstStyle/>
        <a:p>
          <a:r>
            <a:rPr lang="en-GB" dirty="0"/>
            <a:t>SharePoint and Office 365 REST APIs</a:t>
          </a:r>
          <a:endParaRPr lang="en-US" dirty="0"/>
        </a:p>
      </dgm:t>
    </dgm:pt>
    <dgm:pt modelId="{C4B9A3B9-7699-499E-9485-DFBE6DBF6E7D}" type="parTrans" cxnId="{5B3BD346-B78A-4A39-A8BD-5B762F6B3689}">
      <dgm:prSet/>
      <dgm:spPr/>
      <dgm:t>
        <a:bodyPr/>
        <a:lstStyle/>
        <a:p>
          <a:endParaRPr lang="en-US"/>
        </a:p>
      </dgm:t>
    </dgm:pt>
    <dgm:pt modelId="{087B8E95-86A4-49D6-ABEE-1804BE1EE6C9}" type="sibTrans" cxnId="{5B3BD346-B78A-4A39-A8BD-5B762F6B3689}">
      <dgm:prSet/>
      <dgm:spPr/>
      <dgm:t>
        <a:bodyPr/>
        <a:lstStyle/>
        <a:p>
          <a:endParaRPr lang="en-US"/>
        </a:p>
      </dgm:t>
    </dgm:pt>
    <dgm:pt modelId="{754BC70E-9082-4898-AB65-68403803A92E}">
      <dgm:prSet/>
      <dgm:spPr/>
      <dgm:t>
        <a:bodyPr/>
        <a:lstStyle/>
        <a:p>
          <a:r>
            <a:rPr lang="en-GB"/>
            <a:t>Type-safe</a:t>
          </a:r>
          <a:endParaRPr lang="en-US"/>
        </a:p>
      </dgm:t>
    </dgm:pt>
    <dgm:pt modelId="{C725BC55-8C0E-4FCB-9EF5-97B022BA7FDB}" type="parTrans" cxnId="{21708474-D9FB-41BE-B569-B787C8BA8986}">
      <dgm:prSet/>
      <dgm:spPr/>
      <dgm:t>
        <a:bodyPr/>
        <a:lstStyle/>
        <a:p>
          <a:endParaRPr lang="en-US"/>
        </a:p>
      </dgm:t>
    </dgm:pt>
    <dgm:pt modelId="{EFF2F6A9-A1FE-4AC5-AC5A-DA60BA866C63}" type="sibTrans" cxnId="{21708474-D9FB-41BE-B569-B787C8BA8986}">
      <dgm:prSet/>
      <dgm:spPr/>
      <dgm:t>
        <a:bodyPr/>
        <a:lstStyle/>
        <a:p>
          <a:endParaRPr lang="en-US"/>
        </a:p>
      </dgm:t>
    </dgm:pt>
    <dgm:pt modelId="{B7B8783E-1374-48AA-9F31-80341540EA50}">
      <dgm:prSet/>
      <dgm:spPr/>
      <dgm:t>
        <a:bodyPr/>
        <a:lstStyle/>
        <a:p>
          <a:r>
            <a:rPr lang="en-GB"/>
            <a:t>Very simple to configure and use</a:t>
          </a:r>
          <a:endParaRPr lang="en-US"/>
        </a:p>
      </dgm:t>
    </dgm:pt>
    <dgm:pt modelId="{FA86B3B2-650A-4759-9901-9EEA9ED32E7F}" type="parTrans" cxnId="{B48DAA81-8A34-4202-B4FE-4BF58E1D1B0F}">
      <dgm:prSet/>
      <dgm:spPr/>
      <dgm:t>
        <a:bodyPr/>
        <a:lstStyle/>
        <a:p>
          <a:endParaRPr lang="en-US"/>
        </a:p>
      </dgm:t>
    </dgm:pt>
    <dgm:pt modelId="{DBD04AA9-32CE-4E4A-858F-2A9783A28FE4}" type="sibTrans" cxnId="{B48DAA81-8A34-4202-B4FE-4BF58E1D1B0F}">
      <dgm:prSet/>
      <dgm:spPr/>
      <dgm:t>
        <a:bodyPr/>
        <a:lstStyle/>
        <a:p>
          <a:endParaRPr lang="en-US"/>
        </a:p>
      </dgm:t>
    </dgm:pt>
    <dgm:pt modelId="{CB7183A6-0849-4661-8F62-8C1F5B4B104D}">
      <dgm:prSet/>
      <dgm:spPr/>
      <dgm:t>
        <a:bodyPr/>
        <a:lstStyle/>
        <a:p>
          <a:r>
            <a:rPr lang="en-GB"/>
            <a:t>Removes the complexity of some operations</a:t>
          </a:r>
          <a:endParaRPr lang="en-US"/>
        </a:p>
      </dgm:t>
    </dgm:pt>
    <dgm:pt modelId="{E451244A-DE02-4928-AA9C-FD15BC5A03B3}" type="parTrans" cxnId="{8507B12F-233F-4ADC-8870-537C775790A5}">
      <dgm:prSet/>
      <dgm:spPr/>
      <dgm:t>
        <a:bodyPr/>
        <a:lstStyle/>
        <a:p>
          <a:endParaRPr lang="en-US"/>
        </a:p>
      </dgm:t>
    </dgm:pt>
    <dgm:pt modelId="{C8F422BA-2C9E-41DA-A5D2-5A13A3B46592}" type="sibTrans" cxnId="{8507B12F-233F-4ADC-8870-537C775790A5}">
      <dgm:prSet/>
      <dgm:spPr/>
      <dgm:t>
        <a:bodyPr/>
        <a:lstStyle/>
        <a:p>
          <a:endParaRPr lang="en-US"/>
        </a:p>
      </dgm:t>
    </dgm:pt>
    <dgm:pt modelId="{FCC96020-B91A-4FBB-82AE-90CF42820B69}">
      <dgm:prSet/>
      <dgm:spPr/>
      <dgm:t>
        <a:bodyPr/>
        <a:lstStyle/>
        <a:p>
          <a:r>
            <a:rPr lang="en-GB"/>
            <a:t>Easy to batch requests</a:t>
          </a:r>
          <a:endParaRPr lang="en-US"/>
        </a:p>
      </dgm:t>
    </dgm:pt>
    <dgm:pt modelId="{A656DE33-17F0-4B5D-9CCD-57EBB605D1E9}" type="parTrans" cxnId="{474C3DDE-6975-4B6B-9AD2-2451323616CE}">
      <dgm:prSet/>
      <dgm:spPr/>
      <dgm:t>
        <a:bodyPr/>
        <a:lstStyle/>
        <a:p>
          <a:endParaRPr lang="en-US"/>
        </a:p>
      </dgm:t>
    </dgm:pt>
    <dgm:pt modelId="{3046AE07-0BC3-44DD-ABA6-3BE06EF9905C}" type="sibTrans" cxnId="{474C3DDE-6975-4B6B-9AD2-2451323616CE}">
      <dgm:prSet/>
      <dgm:spPr/>
      <dgm:t>
        <a:bodyPr/>
        <a:lstStyle/>
        <a:p>
          <a:endParaRPr lang="en-US"/>
        </a:p>
      </dgm:t>
    </dgm:pt>
    <dgm:pt modelId="{D59A6773-85AD-42F1-931A-DCA71B7060AA}">
      <dgm:prSet/>
      <dgm:spPr/>
      <dgm:t>
        <a:bodyPr/>
        <a:lstStyle/>
        <a:p>
          <a:r>
            <a:rPr lang="en-GB" dirty="0"/>
            <a:t>Multiple packages, only install what’s required</a:t>
          </a:r>
          <a:endParaRPr lang="en-US" dirty="0"/>
        </a:p>
      </dgm:t>
    </dgm:pt>
    <dgm:pt modelId="{93315031-EF87-4235-90ED-E1D82CC24C5C}" type="parTrans" cxnId="{A3C39C7B-E460-423F-A94E-AEF6C6F53CFE}">
      <dgm:prSet/>
      <dgm:spPr/>
      <dgm:t>
        <a:bodyPr/>
        <a:lstStyle/>
        <a:p>
          <a:endParaRPr lang="en-US"/>
        </a:p>
      </dgm:t>
    </dgm:pt>
    <dgm:pt modelId="{5ACEEDDC-6696-49BE-B30A-43CE7F467CF3}" type="sibTrans" cxnId="{A3C39C7B-E460-423F-A94E-AEF6C6F53CFE}">
      <dgm:prSet/>
      <dgm:spPr/>
      <dgm:t>
        <a:bodyPr/>
        <a:lstStyle/>
        <a:p>
          <a:endParaRPr lang="en-US"/>
        </a:p>
      </dgm:t>
    </dgm:pt>
    <dgm:pt modelId="{8DEC4C93-8D46-43F8-B870-F19D6BCAA90F}">
      <dgm:prSet/>
      <dgm:spPr/>
      <dgm:t>
        <a:bodyPr/>
        <a:lstStyle/>
        <a:p>
          <a:r>
            <a:rPr lang="en-GB"/>
            <a:t>SharePoint Framework, Node.js, or JavaScript projects</a:t>
          </a:r>
          <a:endParaRPr lang="en-US"/>
        </a:p>
      </dgm:t>
    </dgm:pt>
    <dgm:pt modelId="{0DA8AF25-EEEE-4E47-8BC8-6CC76A9E731A}" type="parTrans" cxnId="{CA408F99-7BD5-454C-A23B-C2DB1ACC9E70}">
      <dgm:prSet/>
      <dgm:spPr/>
      <dgm:t>
        <a:bodyPr/>
        <a:lstStyle/>
        <a:p>
          <a:endParaRPr lang="en-US"/>
        </a:p>
      </dgm:t>
    </dgm:pt>
    <dgm:pt modelId="{69C33E3D-1985-45FC-B5D5-E97CD14D92BD}" type="sibTrans" cxnId="{CA408F99-7BD5-454C-A23B-C2DB1ACC9E70}">
      <dgm:prSet/>
      <dgm:spPr/>
      <dgm:t>
        <a:bodyPr/>
        <a:lstStyle/>
        <a:p>
          <a:endParaRPr lang="en-US"/>
        </a:p>
      </dgm:t>
    </dgm:pt>
    <dgm:pt modelId="{FAE72E5D-796C-4B3F-9233-C9FE56337754}">
      <dgm:prSet/>
      <dgm:spPr/>
      <dgm:t>
        <a:bodyPr/>
        <a:lstStyle/>
        <a:p>
          <a:r>
            <a:rPr lang="en-GB"/>
            <a:t>Open source</a:t>
          </a:r>
          <a:endParaRPr lang="en-US"/>
        </a:p>
      </dgm:t>
    </dgm:pt>
    <dgm:pt modelId="{FAC3FB58-DE4B-4CCE-A0CE-15D772119E84}" type="parTrans" cxnId="{513D925E-F805-4808-966F-DCB9B3025DFF}">
      <dgm:prSet/>
      <dgm:spPr/>
      <dgm:t>
        <a:bodyPr/>
        <a:lstStyle/>
        <a:p>
          <a:endParaRPr lang="en-US"/>
        </a:p>
      </dgm:t>
    </dgm:pt>
    <dgm:pt modelId="{E5A928C5-444D-4A6B-A1C9-C5CE70FB8DFD}" type="sibTrans" cxnId="{513D925E-F805-4808-966F-DCB9B3025DFF}">
      <dgm:prSet/>
      <dgm:spPr/>
      <dgm:t>
        <a:bodyPr/>
        <a:lstStyle/>
        <a:p>
          <a:endParaRPr lang="en-US"/>
        </a:p>
      </dgm:t>
    </dgm:pt>
    <dgm:pt modelId="{3F7E92A8-6CA0-453C-BEE0-051415474245}">
      <dgm:prSet/>
      <dgm:spPr/>
      <dgm:t>
        <a:bodyPr/>
        <a:lstStyle/>
        <a:p>
          <a:r>
            <a:rPr lang="en-US" dirty="0"/>
            <a:t>New: Managed Metadata!</a:t>
          </a:r>
        </a:p>
      </dgm:t>
    </dgm:pt>
    <dgm:pt modelId="{983683B2-E192-4B05-8E0C-7BD945F8C2B4}" type="parTrans" cxnId="{D168ED88-D72B-470E-A0CC-90867382495E}">
      <dgm:prSet/>
      <dgm:spPr/>
      <dgm:t>
        <a:bodyPr/>
        <a:lstStyle/>
        <a:p>
          <a:endParaRPr lang="en-GB"/>
        </a:p>
      </dgm:t>
    </dgm:pt>
    <dgm:pt modelId="{FD8E7789-5A8D-475F-9181-7B456279C4AE}" type="sibTrans" cxnId="{D168ED88-D72B-470E-A0CC-90867382495E}">
      <dgm:prSet/>
      <dgm:spPr/>
      <dgm:t>
        <a:bodyPr/>
        <a:lstStyle/>
        <a:p>
          <a:endParaRPr lang="en-GB"/>
        </a:p>
      </dgm:t>
    </dgm:pt>
    <dgm:pt modelId="{7EA78845-4896-47A0-B6B0-49A4DB5B8011}" type="pres">
      <dgm:prSet presAssocID="{FF570113-89B6-4E2A-B127-933EEC00FCF7}" presName="vert0" presStyleCnt="0">
        <dgm:presLayoutVars>
          <dgm:dir/>
          <dgm:animOne val="branch"/>
          <dgm:animLvl val="lvl"/>
        </dgm:presLayoutVars>
      </dgm:prSet>
      <dgm:spPr/>
    </dgm:pt>
    <dgm:pt modelId="{5624968A-269B-4D68-8F46-808B40F47157}" type="pres">
      <dgm:prSet presAssocID="{BE4EF698-F5E4-4539-BD5E-647AA7E51580}" presName="thickLine" presStyleLbl="alignNode1" presStyleIdx="0" presStyleCnt="10"/>
      <dgm:spPr/>
    </dgm:pt>
    <dgm:pt modelId="{44AF1F8E-988C-4318-BB49-DC7D3B830F98}" type="pres">
      <dgm:prSet presAssocID="{BE4EF698-F5E4-4539-BD5E-647AA7E51580}" presName="horz1" presStyleCnt="0"/>
      <dgm:spPr/>
    </dgm:pt>
    <dgm:pt modelId="{C7A0D05B-C65E-4854-9537-8BFD571ACAE0}" type="pres">
      <dgm:prSet presAssocID="{BE4EF698-F5E4-4539-BD5E-647AA7E51580}" presName="tx1" presStyleLbl="revTx" presStyleIdx="0" presStyleCnt="10"/>
      <dgm:spPr/>
    </dgm:pt>
    <dgm:pt modelId="{7CA22600-93D6-4EBB-B33C-B7298ED19ACB}" type="pres">
      <dgm:prSet presAssocID="{BE4EF698-F5E4-4539-BD5E-647AA7E51580}" presName="vert1" presStyleCnt="0"/>
      <dgm:spPr/>
    </dgm:pt>
    <dgm:pt modelId="{F7DCFE86-1235-4EB5-B577-8DCE99A7BF38}" type="pres">
      <dgm:prSet presAssocID="{E12C2EC4-C80F-41C0-87C9-70282F361F92}" presName="thickLine" presStyleLbl="alignNode1" presStyleIdx="1" presStyleCnt="10"/>
      <dgm:spPr/>
    </dgm:pt>
    <dgm:pt modelId="{3FC66369-0B66-4AB6-96A3-FB727178E1BD}" type="pres">
      <dgm:prSet presAssocID="{E12C2EC4-C80F-41C0-87C9-70282F361F92}" presName="horz1" presStyleCnt="0"/>
      <dgm:spPr/>
    </dgm:pt>
    <dgm:pt modelId="{6F52BAA6-B688-4D37-8438-C64308D8D763}" type="pres">
      <dgm:prSet presAssocID="{E12C2EC4-C80F-41C0-87C9-70282F361F92}" presName="tx1" presStyleLbl="revTx" presStyleIdx="1" presStyleCnt="10"/>
      <dgm:spPr/>
    </dgm:pt>
    <dgm:pt modelId="{1E48B330-8E80-47DA-A218-ED85D35F5CF4}" type="pres">
      <dgm:prSet presAssocID="{E12C2EC4-C80F-41C0-87C9-70282F361F92}" presName="vert1" presStyleCnt="0"/>
      <dgm:spPr/>
    </dgm:pt>
    <dgm:pt modelId="{52C9953B-6ED0-4595-929D-8753E9B16D2C}" type="pres">
      <dgm:prSet presAssocID="{3F7E92A8-6CA0-453C-BEE0-051415474245}" presName="thickLine" presStyleLbl="alignNode1" presStyleIdx="2" presStyleCnt="10"/>
      <dgm:spPr/>
    </dgm:pt>
    <dgm:pt modelId="{9F7D2F67-BCBA-4E4B-9232-7D9B896D8DCB}" type="pres">
      <dgm:prSet presAssocID="{3F7E92A8-6CA0-453C-BEE0-051415474245}" presName="horz1" presStyleCnt="0"/>
      <dgm:spPr/>
    </dgm:pt>
    <dgm:pt modelId="{5C1E6C42-7841-4735-BBA4-369B23914CC6}" type="pres">
      <dgm:prSet presAssocID="{3F7E92A8-6CA0-453C-BEE0-051415474245}" presName="tx1" presStyleLbl="revTx" presStyleIdx="2" presStyleCnt="10"/>
      <dgm:spPr/>
    </dgm:pt>
    <dgm:pt modelId="{8D665091-8533-4896-B689-C51B96B387C1}" type="pres">
      <dgm:prSet presAssocID="{3F7E92A8-6CA0-453C-BEE0-051415474245}" presName="vert1" presStyleCnt="0"/>
      <dgm:spPr/>
    </dgm:pt>
    <dgm:pt modelId="{C17F1DA3-7266-4F93-A7E6-A1E4975651E0}" type="pres">
      <dgm:prSet presAssocID="{754BC70E-9082-4898-AB65-68403803A92E}" presName="thickLine" presStyleLbl="alignNode1" presStyleIdx="3" presStyleCnt="10"/>
      <dgm:spPr/>
    </dgm:pt>
    <dgm:pt modelId="{D2DE879A-915E-4369-B4BF-730243018F4D}" type="pres">
      <dgm:prSet presAssocID="{754BC70E-9082-4898-AB65-68403803A92E}" presName="horz1" presStyleCnt="0"/>
      <dgm:spPr/>
    </dgm:pt>
    <dgm:pt modelId="{6732A94A-597D-42D5-9EA1-1EDE1C9C669F}" type="pres">
      <dgm:prSet presAssocID="{754BC70E-9082-4898-AB65-68403803A92E}" presName="tx1" presStyleLbl="revTx" presStyleIdx="3" presStyleCnt="10"/>
      <dgm:spPr/>
    </dgm:pt>
    <dgm:pt modelId="{2F4E839B-35BD-4799-951F-B15792631A0F}" type="pres">
      <dgm:prSet presAssocID="{754BC70E-9082-4898-AB65-68403803A92E}" presName="vert1" presStyleCnt="0"/>
      <dgm:spPr/>
    </dgm:pt>
    <dgm:pt modelId="{0580FB13-E4C7-41B6-BB79-E81C6F49F242}" type="pres">
      <dgm:prSet presAssocID="{B7B8783E-1374-48AA-9F31-80341540EA50}" presName="thickLine" presStyleLbl="alignNode1" presStyleIdx="4" presStyleCnt="10"/>
      <dgm:spPr/>
    </dgm:pt>
    <dgm:pt modelId="{FAB24F3A-2B32-4F70-8E23-E66430F8BE4A}" type="pres">
      <dgm:prSet presAssocID="{B7B8783E-1374-48AA-9F31-80341540EA50}" presName="horz1" presStyleCnt="0"/>
      <dgm:spPr/>
    </dgm:pt>
    <dgm:pt modelId="{0D84D5D9-0318-4683-A686-696E8F3DB889}" type="pres">
      <dgm:prSet presAssocID="{B7B8783E-1374-48AA-9F31-80341540EA50}" presName="tx1" presStyleLbl="revTx" presStyleIdx="4" presStyleCnt="10"/>
      <dgm:spPr/>
    </dgm:pt>
    <dgm:pt modelId="{43B28D18-8B86-47D6-9771-860050F81CF7}" type="pres">
      <dgm:prSet presAssocID="{B7B8783E-1374-48AA-9F31-80341540EA50}" presName="vert1" presStyleCnt="0"/>
      <dgm:spPr/>
    </dgm:pt>
    <dgm:pt modelId="{EA5023A6-07BA-4E60-A61F-5BBE36AF29BD}" type="pres">
      <dgm:prSet presAssocID="{CB7183A6-0849-4661-8F62-8C1F5B4B104D}" presName="thickLine" presStyleLbl="alignNode1" presStyleIdx="5" presStyleCnt="10"/>
      <dgm:spPr/>
    </dgm:pt>
    <dgm:pt modelId="{DE1A1718-3602-4452-BFA8-DE3EBE327F69}" type="pres">
      <dgm:prSet presAssocID="{CB7183A6-0849-4661-8F62-8C1F5B4B104D}" presName="horz1" presStyleCnt="0"/>
      <dgm:spPr/>
    </dgm:pt>
    <dgm:pt modelId="{660EE982-1EE1-48F2-8F4C-1617F195DF6E}" type="pres">
      <dgm:prSet presAssocID="{CB7183A6-0849-4661-8F62-8C1F5B4B104D}" presName="tx1" presStyleLbl="revTx" presStyleIdx="5" presStyleCnt="10"/>
      <dgm:spPr/>
    </dgm:pt>
    <dgm:pt modelId="{8BBCB15D-C75A-4EDC-BCBA-3F2165A2A99D}" type="pres">
      <dgm:prSet presAssocID="{CB7183A6-0849-4661-8F62-8C1F5B4B104D}" presName="vert1" presStyleCnt="0"/>
      <dgm:spPr/>
    </dgm:pt>
    <dgm:pt modelId="{E0F34222-08F3-4A42-9E47-60C86525B672}" type="pres">
      <dgm:prSet presAssocID="{FCC96020-B91A-4FBB-82AE-90CF42820B69}" presName="thickLine" presStyleLbl="alignNode1" presStyleIdx="6" presStyleCnt="10"/>
      <dgm:spPr/>
    </dgm:pt>
    <dgm:pt modelId="{E2F85329-E634-4D2F-982F-E6767A66D31D}" type="pres">
      <dgm:prSet presAssocID="{FCC96020-B91A-4FBB-82AE-90CF42820B69}" presName="horz1" presStyleCnt="0"/>
      <dgm:spPr/>
    </dgm:pt>
    <dgm:pt modelId="{0BCDFA04-623C-405A-B3D9-D3953CDC8BA5}" type="pres">
      <dgm:prSet presAssocID="{FCC96020-B91A-4FBB-82AE-90CF42820B69}" presName="tx1" presStyleLbl="revTx" presStyleIdx="6" presStyleCnt="10"/>
      <dgm:spPr/>
    </dgm:pt>
    <dgm:pt modelId="{902439B2-E10B-42A3-AA90-DE18D2C96074}" type="pres">
      <dgm:prSet presAssocID="{FCC96020-B91A-4FBB-82AE-90CF42820B69}" presName="vert1" presStyleCnt="0"/>
      <dgm:spPr/>
    </dgm:pt>
    <dgm:pt modelId="{8B5CADE0-4316-4430-8910-93DADD6D6168}" type="pres">
      <dgm:prSet presAssocID="{D59A6773-85AD-42F1-931A-DCA71B7060AA}" presName="thickLine" presStyleLbl="alignNode1" presStyleIdx="7" presStyleCnt="10"/>
      <dgm:spPr/>
    </dgm:pt>
    <dgm:pt modelId="{56C6E43F-FA9D-44B9-A85F-1D8128A1F654}" type="pres">
      <dgm:prSet presAssocID="{D59A6773-85AD-42F1-931A-DCA71B7060AA}" presName="horz1" presStyleCnt="0"/>
      <dgm:spPr/>
    </dgm:pt>
    <dgm:pt modelId="{E9B5BBA3-0E3C-477C-B91A-66CAE72208BC}" type="pres">
      <dgm:prSet presAssocID="{D59A6773-85AD-42F1-931A-DCA71B7060AA}" presName="tx1" presStyleLbl="revTx" presStyleIdx="7" presStyleCnt="10"/>
      <dgm:spPr/>
    </dgm:pt>
    <dgm:pt modelId="{FAED9252-76EF-4EBC-AF2C-592A968C00AB}" type="pres">
      <dgm:prSet presAssocID="{D59A6773-85AD-42F1-931A-DCA71B7060AA}" presName="vert1" presStyleCnt="0"/>
      <dgm:spPr/>
    </dgm:pt>
    <dgm:pt modelId="{10346FC1-5622-4B47-A1D9-D97DE5888E28}" type="pres">
      <dgm:prSet presAssocID="{8DEC4C93-8D46-43F8-B870-F19D6BCAA90F}" presName="thickLine" presStyleLbl="alignNode1" presStyleIdx="8" presStyleCnt="10"/>
      <dgm:spPr/>
    </dgm:pt>
    <dgm:pt modelId="{F7E6ED17-139E-4FD0-B5B4-B37FDD1F7965}" type="pres">
      <dgm:prSet presAssocID="{8DEC4C93-8D46-43F8-B870-F19D6BCAA90F}" presName="horz1" presStyleCnt="0"/>
      <dgm:spPr/>
    </dgm:pt>
    <dgm:pt modelId="{05987E9E-A9FA-498F-9025-62845F954A88}" type="pres">
      <dgm:prSet presAssocID="{8DEC4C93-8D46-43F8-B870-F19D6BCAA90F}" presName="tx1" presStyleLbl="revTx" presStyleIdx="8" presStyleCnt="10"/>
      <dgm:spPr/>
    </dgm:pt>
    <dgm:pt modelId="{10F9377E-AD4B-47EE-9251-598196F22C02}" type="pres">
      <dgm:prSet presAssocID="{8DEC4C93-8D46-43F8-B870-F19D6BCAA90F}" presName="vert1" presStyleCnt="0"/>
      <dgm:spPr/>
    </dgm:pt>
    <dgm:pt modelId="{FF302DBC-EBC3-41E9-8913-CA2A44FFD254}" type="pres">
      <dgm:prSet presAssocID="{FAE72E5D-796C-4B3F-9233-C9FE56337754}" presName="thickLine" presStyleLbl="alignNode1" presStyleIdx="9" presStyleCnt="10"/>
      <dgm:spPr/>
    </dgm:pt>
    <dgm:pt modelId="{870881D9-CA8F-4585-A7B4-5B8101388E76}" type="pres">
      <dgm:prSet presAssocID="{FAE72E5D-796C-4B3F-9233-C9FE56337754}" presName="horz1" presStyleCnt="0"/>
      <dgm:spPr/>
    </dgm:pt>
    <dgm:pt modelId="{128B82F7-C6C8-4E46-90CC-B9F8643748BB}" type="pres">
      <dgm:prSet presAssocID="{FAE72E5D-796C-4B3F-9233-C9FE56337754}" presName="tx1" presStyleLbl="revTx" presStyleIdx="9" presStyleCnt="10"/>
      <dgm:spPr/>
    </dgm:pt>
    <dgm:pt modelId="{6B69D948-0696-4B3E-BEC2-B1C1C9248A4F}" type="pres">
      <dgm:prSet presAssocID="{FAE72E5D-796C-4B3F-9233-C9FE56337754}" presName="vert1" presStyleCnt="0"/>
      <dgm:spPr/>
    </dgm:pt>
  </dgm:ptLst>
  <dgm:cxnLst>
    <dgm:cxn modelId="{26A63210-EF89-402B-95A9-36459FA275CA}" type="presOf" srcId="{FAE72E5D-796C-4B3F-9233-C9FE56337754}" destId="{128B82F7-C6C8-4E46-90CC-B9F8643748BB}" srcOrd="0" destOrd="0" presId="urn:microsoft.com/office/officeart/2008/layout/LinedList"/>
    <dgm:cxn modelId="{8D537F22-DE02-4EA8-B0FF-3C7064850CD6}" type="presOf" srcId="{8DEC4C93-8D46-43F8-B870-F19D6BCAA90F}" destId="{05987E9E-A9FA-498F-9025-62845F954A88}" srcOrd="0" destOrd="0" presId="urn:microsoft.com/office/officeart/2008/layout/LinedList"/>
    <dgm:cxn modelId="{8507B12F-233F-4ADC-8870-537C775790A5}" srcId="{FF570113-89B6-4E2A-B127-933EEC00FCF7}" destId="{CB7183A6-0849-4661-8F62-8C1F5B4B104D}" srcOrd="5" destOrd="0" parTransId="{E451244A-DE02-4928-AA9C-FD15BC5A03B3}" sibTransId="{C8F422BA-2C9E-41DA-A5D2-5A13A3B46592}"/>
    <dgm:cxn modelId="{0B9C1E38-1C48-4FB5-8C25-78B50BC27CED}" type="presOf" srcId="{CB7183A6-0849-4661-8F62-8C1F5B4B104D}" destId="{660EE982-1EE1-48F2-8F4C-1617F195DF6E}" srcOrd="0" destOrd="0" presId="urn:microsoft.com/office/officeart/2008/layout/LinedList"/>
    <dgm:cxn modelId="{513D925E-F805-4808-966F-DCB9B3025DFF}" srcId="{FF570113-89B6-4E2A-B127-933EEC00FCF7}" destId="{FAE72E5D-796C-4B3F-9233-C9FE56337754}" srcOrd="9" destOrd="0" parTransId="{FAC3FB58-DE4B-4CCE-A0CE-15D772119E84}" sibTransId="{E5A928C5-444D-4A6B-A1C9-C5CE70FB8DFD}"/>
    <dgm:cxn modelId="{F94B385F-61BC-4269-B731-BB529E56128F}" type="presOf" srcId="{D59A6773-85AD-42F1-931A-DCA71B7060AA}" destId="{E9B5BBA3-0E3C-477C-B91A-66CAE72208BC}" srcOrd="0" destOrd="0" presId="urn:microsoft.com/office/officeart/2008/layout/LinedList"/>
    <dgm:cxn modelId="{5B3BD346-B78A-4A39-A8BD-5B762F6B3689}" srcId="{FF570113-89B6-4E2A-B127-933EEC00FCF7}" destId="{E12C2EC4-C80F-41C0-87C9-70282F361F92}" srcOrd="1" destOrd="0" parTransId="{C4B9A3B9-7699-499E-9485-DFBE6DBF6E7D}" sibTransId="{087B8E95-86A4-49D6-ABEE-1804BE1EE6C9}"/>
    <dgm:cxn modelId="{AF40246F-29A9-4394-91DF-259ADC7500A5}" type="presOf" srcId="{E12C2EC4-C80F-41C0-87C9-70282F361F92}" destId="{6F52BAA6-B688-4D37-8438-C64308D8D763}" srcOrd="0" destOrd="0" presId="urn:microsoft.com/office/officeart/2008/layout/LinedList"/>
    <dgm:cxn modelId="{21708474-D9FB-41BE-B569-B787C8BA8986}" srcId="{FF570113-89B6-4E2A-B127-933EEC00FCF7}" destId="{754BC70E-9082-4898-AB65-68403803A92E}" srcOrd="3" destOrd="0" parTransId="{C725BC55-8C0E-4FCB-9EF5-97B022BA7FDB}" sibTransId="{EFF2F6A9-A1FE-4AC5-AC5A-DA60BA866C63}"/>
    <dgm:cxn modelId="{A3C39C7B-E460-423F-A94E-AEF6C6F53CFE}" srcId="{FF570113-89B6-4E2A-B127-933EEC00FCF7}" destId="{D59A6773-85AD-42F1-931A-DCA71B7060AA}" srcOrd="7" destOrd="0" parTransId="{93315031-EF87-4235-90ED-E1D82CC24C5C}" sibTransId="{5ACEEDDC-6696-49BE-B30A-43CE7F467CF3}"/>
    <dgm:cxn modelId="{B48DAA81-8A34-4202-B4FE-4BF58E1D1B0F}" srcId="{FF570113-89B6-4E2A-B127-933EEC00FCF7}" destId="{B7B8783E-1374-48AA-9F31-80341540EA50}" srcOrd="4" destOrd="0" parTransId="{FA86B3B2-650A-4759-9901-9EEA9ED32E7F}" sibTransId="{DBD04AA9-32CE-4E4A-858F-2A9783A28FE4}"/>
    <dgm:cxn modelId="{D168ED88-D72B-470E-A0CC-90867382495E}" srcId="{FF570113-89B6-4E2A-B127-933EEC00FCF7}" destId="{3F7E92A8-6CA0-453C-BEE0-051415474245}" srcOrd="2" destOrd="0" parTransId="{983683B2-E192-4B05-8E0C-7BD945F8C2B4}" sibTransId="{FD8E7789-5A8D-475F-9181-7B456279C4AE}"/>
    <dgm:cxn modelId="{CA408F99-7BD5-454C-A23B-C2DB1ACC9E70}" srcId="{FF570113-89B6-4E2A-B127-933EEC00FCF7}" destId="{8DEC4C93-8D46-43F8-B870-F19D6BCAA90F}" srcOrd="8" destOrd="0" parTransId="{0DA8AF25-EEEE-4E47-8BC8-6CC76A9E731A}" sibTransId="{69C33E3D-1985-45FC-B5D5-E97CD14D92BD}"/>
    <dgm:cxn modelId="{F8F327AA-3D2A-4240-BE98-8D26F2813B92}" type="presOf" srcId="{B7B8783E-1374-48AA-9F31-80341540EA50}" destId="{0D84D5D9-0318-4683-A686-696E8F3DB889}" srcOrd="0" destOrd="0" presId="urn:microsoft.com/office/officeart/2008/layout/LinedList"/>
    <dgm:cxn modelId="{1FD3EBC3-9EE4-4B88-B86E-85DBC76FB44C}" type="presOf" srcId="{FF570113-89B6-4E2A-B127-933EEC00FCF7}" destId="{7EA78845-4896-47A0-B6B0-49A4DB5B8011}" srcOrd="0" destOrd="0" presId="urn:microsoft.com/office/officeart/2008/layout/LinedList"/>
    <dgm:cxn modelId="{EDC8F4CE-821A-425C-B173-A48AB7080BCD}" srcId="{FF570113-89B6-4E2A-B127-933EEC00FCF7}" destId="{BE4EF698-F5E4-4539-BD5E-647AA7E51580}" srcOrd="0" destOrd="0" parTransId="{D9783C39-D75B-4F19-8877-35651E437341}" sibTransId="{C34D316E-6B41-432C-95DA-A698657AAE7D}"/>
    <dgm:cxn modelId="{332A39D0-C69E-465A-9288-0E905C2000ED}" type="presOf" srcId="{3F7E92A8-6CA0-453C-BEE0-051415474245}" destId="{5C1E6C42-7841-4735-BBA4-369B23914CC6}" srcOrd="0" destOrd="0" presId="urn:microsoft.com/office/officeart/2008/layout/LinedList"/>
    <dgm:cxn modelId="{3E38ABD4-7FA4-4F14-B23B-605EEDE3862D}" type="presOf" srcId="{BE4EF698-F5E4-4539-BD5E-647AA7E51580}" destId="{C7A0D05B-C65E-4854-9537-8BFD571ACAE0}" srcOrd="0" destOrd="0" presId="urn:microsoft.com/office/officeart/2008/layout/LinedList"/>
    <dgm:cxn modelId="{474C3DDE-6975-4B6B-9AD2-2451323616CE}" srcId="{FF570113-89B6-4E2A-B127-933EEC00FCF7}" destId="{FCC96020-B91A-4FBB-82AE-90CF42820B69}" srcOrd="6" destOrd="0" parTransId="{A656DE33-17F0-4B5D-9CCD-57EBB605D1E9}" sibTransId="{3046AE07-0BC3-44DD-ABA6-3BE06EF9905C}"/>
    <dgm:cxn modelId="{E1C543E0-CC4B-4C67-98A9-66C843413807}" type="presOf" srcId="{FCC96020-B91A-4FBB-82AE-90CF42820B69}" destId="{0BCDFA04-623C-405A-B3D9-D3953CDC8BA5}" srcOrd="0" destOrd="0" presId="urn:microsoft.com/office/officeart/2008/layout/LinedList"/>
    <dgm:cxn modelId="{DB8715E6-C234-4E64-9D20-3C3E59899339}" type="presOf" srcId="{754BC70E-9082-4898-AB65-68403803A92E}" destId="{6732A94A-597D-42D5-9EA1-1EDE1C9C669F}" srcOrd="0" destOrd="0" presId="urn:microsoft.com/office/officeart/2008/layout/LinedList"/>
    <dgm:cxn modelId="{111FB419-269D-4A04-891D-723AF6CB6B12}" type="presParOf" srcId="{7EA78845-4896-47A0-B6B0-49A4DB5B8011}" destId="{5624968A-269B-4D68-8F46-808B40F47157}" srcOrd="0" destOrd="0" presId="urn:microsoft.com/office/officeart/2008/layout/LinedList"/>
    <dgm:cxn modelId="{6D855583-6217-4A93-B401-A3E7DAE750E4}" type="presParOf" srcId="{7EA78845-4896-47A0-B6B0-49A4DB5B8011}" destId="{44AF1F8E-988C-4318-BB49-DC7D3B830F98}" srcOrd="1" destOrd="0" presId="urn:microsoft.com/office/officeart/2008/layout/LinedList"/>
    <dgm:cxn modelId="{E188817A-35CB-4155-9547-06D4070E33CC}" type="presParOf" srcId="{44AF1F8E-988C-4318-BB49-DC7D3B830F98}" destId="{C7A0D05B-C65E-4854-9537-8BFD571ACAE0}" srcOrd="0" destOrd="0" presId="urn:microsoft.com/office/officeart/2008/layout/LinedList"/>
    <dgm:cxn modelId="{313D7790-AE7A-4DC9-AFFF-13CD7EA3DF5E}" type="presParOf" srcId="{44AF1F8E-988C-4318-BB49-DC7D3B830F98}" destId="{7CA22600-93D6-4EBB-B33C-B7298ED19ACB}" srcOrd="1" destOrd="0" presId="urn:microsoft.com/office/officeart/2008/layout/LinedList"/>
    <dgm:cxn modelId="{5E1BB4C8-C2EF-4626-9D3F-007558F39D2F}" type="presParOf" srcId="{7EA78845-4896-47A0-B6B0-49A4DB5B8011}" destId="{F7DCFE86-1235-4EB5-B577-8DCE99A7BF38}" srcOrd="2" destOrd="0" presId="urn:microsoft.com/office/officeart/2008/layout/LinedList"/>
    <dgm:cxn modelId="{2875E735-541B-44F7-A021-6D744F8CC55F}" type="presParOf" srcId="{7EA78845-4896-47A0-B6B0-49A4DB5B8011}" destId="{3FC66369-0B66-4AB6-96A3-FB727178E1BD}" srcOrd="3" destOrd="0" presId="urn:microsoft.com/office/officeart/2008/layout/LinedList"/>
    <dgm:cxn modelId="{973C7EE4-7835-4A59-A97F-46AF06886957}" type="presParOf" srcId="{3FC66369-0B66-4AB6-96A3-FB727178E1BD}" destId="{6F52BAA6-B688-4D37-8438-C64308D8D763}" srcOrd="0" destOrd="0" presId="urn:microsoft.com/office/officeart/2008/layout/LinedList"/>
    <dgm:cxn modelId="{6C6A96EF-CF81-41C2-890D-3893D9DCF6C9}" type="presParOf" srcId="{3FC66369-0B66-4AB6-96A3-FB727178E1BD}" destId="{1E48B330-8E80-47DA-A218-ED85D35F5CF4}" srcOrd="1" destOrd="0" presId="urn:microsoft.com/office/officeart/2008/layout/LinedList"/>
    <dgm:cxn modelId="{87FC4A2A-AFCA-4A7C-97BF-BC9786A8FE45}" type="presParOf" srcId="{7EA78845-4896-47A0-B6B0-49A4DB5B8011}" destId="{52C9953B-6ED0-4595-929D-8753E9B16D2C}" srcOrd="4" destOrd="0" presId="urn:microsoft.com/office/officeart/2008/layout/LinedList"/>
    <dgm:cxn modelId="{5A58F986-9F68-419E-B3C0-FFB1ED0FF433}" type="presParOf" srcId="{7EA78845-4896-47A0-B6B0-49A4DB5B8011}" destId="{9F7D2F67-BCBA-4E4B-9232-7D9B896D8DCB}" srcOrd="5" destOrd="0" presId="urn:microsoft.com/office/officeart/2008/layout/LinedList"/>
    <dgm:cxn modelId="{86654B03-0B97-40B3-ABB1-AECFE3899032}" type="presParOf" srcId="{9F7D2F67-BCBA-4E4B-9232-7D9B896D8DCB}" destId="{5C1E6C42-7841-4735-BBA4-369B23914CC6}" srcOrd="0" destOrd="0" presId="urn:microsoft.com/office/officeart/2008/layout/LinedList"/>
    <dgm:cxn modelId="{FD73F52F-0752-46DE-BE29-BC3DF2D416AD}" type="presParOf" srcId="{9F7D2F67-BCBA-4E4B-9232-7D9B896D8DCB}" destId="{8D665091-8533-4896-B689-C51B96B387C1}" srcOrd="1" destOrd="0" presId="urn:microsoft.com/office/officeart/2008/layout/LinedList"/>
    <dgm:cxn modelId="{F9F5DA5B-88D4-4115-A82B-FC8DBDEED1C1}" type="presParOf" srcId="{7EA78845-4896-47A0-B6B0-49A4DB5B8011}" destId="{C17F1DA3-7266-4F93-A7E6-A1E4975651E0}" srcOrd="6" destOrd="0" presId="urn:microsoft.com/office/officeart/2008/layout/LinedList"/>
    <dgm:cxn modelId="{FFC40AC5-CD35-4B36-8C81-D14EDCFE3EA3}" type="presParOf" srcId="{7EA78845-4896-47A0-B6B0-49A4DB5B8011}" destId="{D2DE879A-915E-4369-B4BF-730243018F4D}" srcOrd="7" destOrd="0" presId="urn:microsoft.com/office/officeart/2008/layout/LinedList"/>
    <dgm:cxn modelId="{51AC0048-2F41-4ED0-9EFC-3865C427EF45}" type="presParOf" srcId="{D2DE879A-915E-4369-B4BF-730243018F4D}" destId="{6732A94A-597D-42D5-9EA1-1EDE1C9C669F}" srcOrd="0" destOrd="0" presId="urn:microsoft.com/office/officeart/2008/layout/LinedList"/>
    <dgm:cxn modelId="{C9712835-7A18-473A-B1B3-78ECFFC058E3}" type="presParOf" srcId="{D2DE879A-915E-4369-B4BF-730243018F4D}" destId="{2F4E839B-35BD-4799-951F-B15792631A0F}" srcOrd="1" destOrd="0" presId="urn:microsoft.com/office/officeart/2008/layout/LinedList"/>
    <dgm:cxn modelId="{99B39DFB-5AA6-4EEA-A09C-1E65CC05B622}" type="presParOf" srcId="{7EA78845-4896-47A0-B6B0-49A4DB5B8011}" destId="{0580FB13-E4C7-41B6-BB79-E81C6F49F242}" srcOrd="8" destOrd="0" presId="urn:microsoft.com/office/officeart/2008/layout/LinedList"/>
    <dgm:cxn modelId="{935326F0-BA11-43B5-90F9-7D558F6C0A99}" type="presParOf" srcId="{7EA78845-4896-47A0-B6B0-49A4DB5B8011}" destId="{FAB24F3A-2B32-4F70-8E23-E66430F8BE4A}" srcOrd="9" destOrd="0" presId="urn:microsoft.com/office/officeart/2008/layout/LinedList"/>
    <dgm:cxn modelId="{96201EA0-0A4A-4DEA-B83D-2A7297F73E5B}" type="presParOf" srcId="{FAB24F3A-2B32-4F70-8E23-E66430F8BE4A}" destId="{0D84D5D9-0318-4683-A686-696E8F3DB889}" srcOrd="0" destOrd="0" presId="urn:microsoft.com/office/officeart/2008/layout/LinedList"/>
    <dgm:cxn modelId="{C2D63E60-57C0-4040-8C4D-3783788D9AF6}" type="presParOf" srcId="{FAB24F3A-2B32-4F70-8E23-E66430F8BE4A}" destId="{43B28D18-8B86-47D6-9771-860050F81CF7}" srcOrd="1" destOrd="0" presId="urn:microsoft.com/office/officeart/2008/layout/LinedList"/>
    <dgm:cxn modelId="{D49ADD24-E642-4FEC-B2EC-23EFCE2AC214}" type="presParOf" srcId="{7EA78845-4896-47A0-B6B0-49A4DB5B8011}" destId="{EA5023A6-07BA-4E60-A61F-5BBE36AF29BD}" srcOrd="10" destOrd="0" presId="urn:microsoft.com/office/officeart/2008/layout/LinedList"/>
    <dgm:cxn modelId="{5BB04B18-0B39-4DE1-9DAC-035ECA6E228A}" type="presParOf" srcId="{7EA78845-4896-47A0-B6B0-49A4DB5B8011}" destId="{DE1A1718-3602-4452-BFA8-DE3EBE327F69}" srcOrd="11" destOrd="0" presId="urn:microsoft.com/office/officeart/2008/layout/LinedList"/>
    <dgm:cxn modelId="{2DB852EF-0030-4F79-BC1C-496C498DF9B9}" type="presParOf" srcId="{DE1A1718-3602-4452-BFA8-DE3EBE327F69}" destId="{660EE982-1EE1-48F2-8F4C-1617F195DF6E}" srcOrd="0" destOrd="0" presId="urn:microsoft.com/office/officeart/2008/layout/LinedList"/>
    <dgm:cxn modelId="{8D123314-44BB-45D6-BE1E-0EF40FEE2CCF}" type="presParOf" srcId="{DE1A1718-3602-4452-BFA8-DE3EBE327F69}" destId="{8BBCB15D-C75A-4EDC-BCBA-3F2165A2A99D}" srcOrd="1" destOrd="0" presId="urn:microsoft.com/office/officeart/2008/layout/LinedList"/>
    <dgm:cxn modelId="{462D3452-859A-4A44-BE9F-AC220E1F83AE}" type="presParOf" srcId="{7EA78845-4896-47A0-B6B0-49A4DB5B8011}" destId="{E0F34222-08F3-4A42-9E47-60C86525B672}" srcOrd="12" destOrd="0" presId="urn:microsoft.com/office/officeart/2008/layout/LinedList"/>
    <dgm:cxn modelId="{B833C772-B446-41A8-B284-64B1C270F826}" type="presParOf" srcId="{7EA78845-4896-47A0-B6B0-49A4DB5B8011}" destId="{E2F85329-E634-4D2F-982F-E6767A66D31D}" srcOrd="13" destOrd="0" presId="urn:microsoft.com/office/officeart/2008/layout/LinedList"/>
    <dgm:cxn modelId="{770FDBDE-E338-48D7-B62A-8AD43BF73CD4}" type="presParOf" srcId="{E2F85329-E634-4D2F-982F-E6767A66D31D}" destId="{0BCDFA04-623C-405A-B3D9-D3953CDC8BA5}" srcOrd="0" destOrd="0" presId="urn:microsoft.com/office/officeart/2008/layout/LinedList"/>
    <dgm:cxn modelId="{47EC1495-1E59-426A-8F92-7A92DCAF707D}" type="presParOf" srcId="{E2F85329-E634-4D2F-982F-E6767A66D31D}" destId="{902439B2-E10B-42A3-AA90-DE18D2C96074}" srcOrd="1" destOrd="0" presId="urn:microsoft.com/office/officeart/2008/layout/LinedList"/>
    <dgm:cxn modelId="{405113E1-064A-46CF-A43E-2A31C681E01D}" type="presParOf" srcId="{7EA78845-4896-47A0-B6B0-49A4DB5B8011}" destId="{8B5CADE0-4316-4430-8910-93DADD6D6168}" srcOrd="14" destOrd="0" presId="urn:microsoft.com/office/officeart/2008/layout/LinedList"/>
    <dgm:cxn modelId="{CE92EDB5-C204-4DD7-B3FD-7AAAAA94F0B3}" type="presParOf" srcId="{7EA78845-4896-47A0-B6B0-49A4DB5B8011}" destId="{56C6E43F-FA9D-44B9-A85F-1D8128A1F654}" srcOrd="15" destOrd="0" presId="urn:microsoft.com/office/officeart/2008/layout/LinedList"/>
    <dgm:cxn modelId="{DA2FEAE4-07E2-4D8B-B732-6B5D0243A932}" type="presParOf" srcId="{56C6E43F-FA9D-44B9-A85F-1D8128A1F654}" destId="{E9B5BBA3-0E3C-477C-B91A-66CAE72208BC}" srcOrd="0" destOrd="0" presId="urn:microsoft.com/office/officeart/2008/layout/LinedList"/>
    <dgm:cxn modelId="{ABA38A7B-19EB-450B-9580-A0FB7C53D35C}" type="presParOf" srcId="{56C6E43F-FA9D-44B9-A85F-1D8128A1F654}" destId="{FAED9252-76EF-4EBC-AF2C-592A968C00AB}" srcOrd="1" destOrd="0" presId="urn:microsoft.com/office/officeart/2008/layout/LinedList"/>
    <dgm:cxn modelId="{EB433A7B-6F79-424C-9DAE-22FAA2605603}" type="presParOf" srcId="{7EA78845-4896-47A0-B6B0-49A4DB5B8011}" destId="{10346FC1-5622-4B47-A1D9-D97DE5888E28}" srcOrd="16" destOrd="0" presId="urn:microsoft.com/office/officeart/2008/layout/LinedList"/>
    <dgm:cxn modelId="{177F57EE-7FF2-4149-9AE8-FE3E1BFF9CA7}" type="presParOf" srcId="{7EA78845-4896-47A0-B6B0-49A4DB5B8011}" destId="{F7E6ED17-139E-4FD0-B5B4-B37FDD1F7965}" srcOrd="17" destOrd="0" presId="urn:microsoft.com/office/officeart/2008/layout/LinedList"/>
    <dgm:cxn modelId="{CD329D99-EA22-4595-9521-9C661359F677}" type="presParOf" srcId="{F7E6ED17-139E-4FD0-B5B4-B37FDD1F7965}" destId="{05987E9E-A9FA-498F-9025-62845F954A88}" srcOrd="0" destOrd="0" presId="urn:microsoft.com/office/officeart/2008/layout/LinedList"/>
    <dgm:cxn modelId="{D0ECE56D-AD24-47BA-B2DA-A27982FBB643}" type="presParOf" srcId="{F7E6ED17-139E-4FD0-B5B4-B37FDD1F7965}" destId="{10F9377E-AD4B-47EE-9251-598196F22C02}" srcOrd="1" destOrd="0" presId="urn:microsoft.com/office/officeart/2008/layout/LinedList"/>
    <dgm:cxn modelId="{56C4A88F-23AD-4348-B27B-9CD15B95BAF6}" type="presParOf" srcId="{7EA78845-4896-47A0-B6B0-49A4DB5B8011}" destId="{FF302DBC-EBC3-41E9-8913-CA2A44FFD254}" srcOrd="18" destOrd="0" presId="urn:microsoft.com/office/officeart/2008/layout/LinedList"/>
    <dgm:cxn modelId="{D16636A7-27A5-4DD8-81E8-A5A0FD4A954F}" type="presParOf" srcId="{7EA78845-4896-47A0-B6B0-49A4DB5B8011}" destId="{870881D9-CA8F-4585-A7B4-5B8101388E76}" srcOrd="19" destOrd="0" presId="urn:microsoft.com/office/officeart/2008/layout/LinedList"/>
    <dgm:cxn modelId="{ED9FA424-384D-43F6-A0F9-B430D0E7EB29}" type="presParOf" srcId="{870881D9-CA8F-4585-A7B4-5B8101388E76}" destId="{128B82F7-C6C8-4E46-90CC-B9F8643748BB}" srcOrd="0" destOrd="0" presId="urn:microsoft.com/office/officeart/2008/layout/LinedList"/>
    <dgm:cxn modelId="{7AFA016C-6EEB-4517-B5A1-A7ECD51FFAA2}" type="presParOf" srcId="{870881D9-CA8F-4585-A7B4-5B8101388E76}" destId="{6B69D948-0696-4B3E-BEC2-B1C1C9248A4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451D97D-F203-4312-8F4C-A4A939F1B847}" type="doc">
      <dgm:prSet loTypeId="urn:microsoft.com/office/officeart/2005/8/layout/default" loCatId="list" qsTypeId="urn:microsoft.com/office/officeart/2005/8/quickstyle/simple1" qsCatId="simple" csTypeId="urn:microsoft.com/office/officeart/2005/8/colors/accent0_3" csCatId="mainScheme" phldr="1"/>
      <dgm:spPr/>
      <dgm:t>
        <a:bodyPr/>
        <a:lstStyle/>
        <a:p>
          <a:endParaRPr lang="en-US"/>
        </a:p>
      </dgm:t>
    </dgm:pt>
    <dgm:pt modelId="{EDE6D66B-6193-4813-8402-DA47D620D9D4}">
      <dgm:prSet/>
      <dgm:spPr/>
      <dgm:t>
        <a:bodyPr/>
        <a:lstStyle/>
        <a:p>
          <a:r>
            <a:rPr lang="en-GB" b="1" dirty="0"/>
            <a:t>common</a:t>
          </a:r>
        </a:p>
        <a:p>
          <a:r>
            <a:rPr lang="en-GB" dirty="0"/>
            <a:t>Provides shared functionality across all </a:t>
          </a:r>
          <a:r>
            <a:rPr lang="en-GB" dirty="0" err="1"/>
            <a:t>pnp</a:t>
          </a:r>
          <a:r>
            <a:rPr lang="en-GB" dirty="0"/>
            <a:t> libraries</a:t>
          </a:r>
          <a:endParaRPr lang="en-US" dirty="0"/>
        </a:p>
      </dgm:t>
    </dgm:pt>
    <dgm:pt modelId="{4BC1E47F-F232-41F9-B4A4-FE2CF4681D71}" type="parTrans" cxnId="{58FAAB3C-5982-4E37-B0F3-49CD71E804AE}">
      <dgm:prSet/>
      <dgm:spPr/>
      <dgm:t>
        <a:bodyPr/>
        <a:lstStyle/>
        <a:p>
          <a:endParaRPr lang="en-US"/>
        </a:p>
      </dgm:t>
    </dgm:pt>
    <dgm:pt modelId="{3E86947B-310D-4872-90D4-34572A5FDA3B}" type="sibTrans" cxnId="{58FAAB3C-5982-4E37-B0F3-49CD71E804AE}">
      <dgm:prSet/>
      <dgm:spPr/>
      <dgm:t>
        <a:bodyPr/>
        <a:lstStyle/>
        <a:p>
          <a:endParaRPr lang="en-US"/>
        </a:p>
      </dgm:t>
    </dgm:pt>
    <dgm:pt modelId="{93EC3ED8-A60F-4671-B246-4CB0F14A62A3}">
      <dgm:prSet/>
      <dgm:spPr/>
      <dgm:t>
        <a:bodyPr/>
        <a:lstStyle/>
        <a:p>
          <a:r>
            <a:rPr lang="en-GB" b="1" dirty="0"/>
            <a:t>config-store</a:t>
          </a:r>
        </a:p>
        <a:p>
          <a:r>
            <a:rPr lang="en-GB" dirty="0"/>
            <a:t>Provides a way to manage configuration within your application</a:t>
          </a:r>
          <a:endParaRPr lang="en-US" dirty="0"/>
        </a:p>
      </dgm:t>
    </dgm:pt>
    <dgm:pt modelId="{7602F689-6668-4F8F-909C-1C29C3ED5B1E}" type="parTrans" cxnId="{0A10F31F-6540-4021-B82D-CD0664D75434}">
      <dgm:prSet/>
      <dgm:spPr/>
      <dgm:t>
        <a:bodyPr/>
        <a:lstStyle/>
        <a:p>
          <a:endParaRPr lang="en-US"/>
        </a:p>
      </dgm:t>
    </dgm:pt>
    <dgm:pt modelId="{3830B0DC-36CF-4174-BA37-DF5CD87E4146}" type="sibTrans" cxnId="{0A10F31F-6540-4021-B82D-CD0664D75434}">
      <dgm:prSet/>
      <dgm:spPr/>
      <dgm:t>
        <a:bodyPr/>
        <a:lstStyle/>
        <a:p>
          <a:endParaRPr lang="en-US"/>
        </a:p>
      </dgm:t>
    </dgm:pt>
    <dgm:pt modelId="{575E5C59-1C34-4909-A466-0A43868FB0FE}">
      <dgm:prSet/>
      <dgm:spPr/>
      <dgm:t>
        <a:bodyPr/>
        <a:lstStyle/>
        <a:p>
          <a:r>
            <a:rPr lang="en-GB" b="1" dirty="0"/>
            <a:t>graph</a:t>
          </a:r>
        </a:p>
        <a:p>
          <a:r>
            <a:rPr lang="en-GB" dirty="0"/>
            <a:t>Provides a fluent </a:t>
          </a:r>
          <a:r>
            <a:rPr lang="en-GB" dirty="0" err="1"/>
            <a:t>api</a:t>
          </a:r>
          <a:r>
            <a:rPr lang="en-GB" dirty="0"/>
            <a:t> for working with Microsoft Graph</a:t>
          </a:r>
          <a:endParaRPr lang="en-US" dirty="0"/>
        </a:p>
      </dgm:t>
    </dgm:pt>
    <dgm:pt modelId="{E4E56F7E-8CA3-4D78-8DB4-500EBBF6A332}" type="parTrans" cxnId="{8018E4FA-3B1F-4C39-BD36-DC297C89C950}">
      <dgm:prSet/>
      <dgm:spPr/>
      <dgm:t>
        <a:bodyPr/>
        <a:lstStyle/>
        <a:p>
          <a:endParaRPr lang="en-US"/>
        </a:p>
      </dgm:t>
    </dgm:pt>
    <dgm:pt modelId="{3E45F143-FD99-421A-B04D-E725FCF14C17}" type="sibTrans" cxnId="{8018E4FA-3B1F-4C39-BD36-DC297C89C950}">
      <dgm:prSet/>
      <dgm:spPr/>
      <dgm:t>
        <a:bodyPr/>
        <a:lstStyle/>
        <a:p>
          <a:endParaRPr lang="en-US"/>
        </a:p>
      </dgm:t>
    </dgm:pt>
    <dgm:pt modelId="{4FA56AE7-20D7-42EC-8895-679177B196D8}">
      <dgm:prSet/>
      <dgm:spPr/>
      <dgm:t>
        <a:bodyPr/>
        <a:lstStyle/>
        <a:p>
          <a:r>
            <a:rPr lang="en-GB" b="1" dirty="0"/>
            <a:t>logging</a:t>
          </a:r>
        </a:p>
        <a:p>
          <a:r>
            <a:rPr lang="en-GB" dirty="0"/>
            <a:t>Light-weight, </a:t>
          </a:r>
          <a:r>
            <a:rPr lang="en-GB" dirty="0" err="1"/>
            <a:t>subscribable</a:t>
          </a:r>
          <a:r>
            <a:rPr lang="en-GB" dirty="0"/>
            <a:t> logging framework</a:t>
          </a:r>
          <a:endParaRPr lang="en-US" dirty="0"/>
        </a:p>
      </dgm:t>
    </dgm:pt>
    <dgm:pt modelId="{2C330E35-FE16-4C00-8315-FB816A881B71}" type="parTrans" cxnId="{123F2D0B-37F4-4975-8CF7-3BCCB0175DD4}">
      <dgm:prSet/>
      <dgm:spPr/>
      <dgm:t>
        <a:bodyPr/>
        <a:lstStyle/>
        <a:p>
          <a:endParaRPr lang="en-US"/>
        </a:p>
      </dgm:t>
    </dgm:pt>
    <dgm:pt modelId="{63CB3A66-3142-46E1-B676-D5FC57CD3BA6}" type="sibTrans" cxnId="{123F2D0B-37F4-4975-8CF7-3BCCB0175DD4}">
      <dgm:prSet/>
      <dgm:spPr/>
      <dgm:t>
        <a:bodyPr/>
        <a:lstStyle/>
        <a:p>
          <a:endParaRPr lang="en-US"/>
        </a:p>
      </dgm:t>
    </dgm:pt>
    <dgm:pt modelId="{D436321D-3BFD-41D5-92E2-091CFF394D6F}">
      <dgm:prSet/>
      <dgm:spPr/>
      <dgm:t>
        <a:bodyPr/>
        <a:lstStyle/>
        <a:p>
          <a:r>
            <a:rPr lang="en-GB" b="1" dirty="0" err="1"/>
            <a:t>nodejs</a:t>
          </a:r>
          <a:endParaRPr lang="en-GB" b="1" dirty="0"/>
        </a:p>
        <a:p>
          <a:r>
            <a:rPr lang="en-GB" dirty="0"/>
            <a:t>Provides functionality enabling the @</a:t>
          </a:r>
          <a:r>
            <a:rPr lang="en-GB" dirty="0" err="1"/>
            <a:t>pnp</a:t>
          </a:r>
          <a:r>
            <a:rPr lang="en-GB" dirty="0"/>
            <a:t> libraries within </a:t>
          </a:r>
          <a:r>
            <a:rPr lang="en-GB" dirty="0" err="1"/>
            <a:t>nodejs</a:t>
          </a:r>
          <a:endParaRPr lang="en-US" dirty="0"/>
        </a:p>
      </dgm:t>
    </dgm:pt>
    <dgm:pt modelId="{F224F9E1-F57F-43A9-991C-86DDBC8C0C7F}" type="parTrans" cxnId="{F591CF8D-3479-4ECF-8C4C-FB4942E0E0C9}">
      <dgm:prSet/>
      <dgm:spPr/>
      <dgm:t>
        <a:bodyPr/>
        <a:lstStyle/>
        <a:p>
          <a:endParaRPr lang="en-US"/>
        </a:p>
      </dgm:t>
    </dgm:pt>
    <dgm:pt modelId="{3073DF55-B3A4-4E7F-92D2-E607A49B45DD}" type="sibTrans" cxnId="{F591CF8D-3479-4ECF-8C4C-FB4942E0E0C9}">
      <dgm:prSet/>
      <dgm:spPr/>
      <dgm:t>
        <a:bodyPr/>
        <a:lstStyle/>
        <a:p>
          <a:endParaRPr lang="en-US"/>
        </a:p>
      </dgm:t>
    </dgm:pt>
    <dgm:pt modelId="{9C2678D6-1FC1-4B64-82DD-A16375F9FEE1}">
      <dgm:prSet/>
      <dgm:spPr/>
      <dgm:t>
        <a:bodyPr/>
        <a:lstStyle/>
        <a:p>
          <a:r>
            <a:rPr lang="en-GB" b="1" dirty="0" err="1"/>
            <a:t>odata</a:t>
          </a:r>
          <a:endParaRPr lang="en-GB" b="1" dirty="0"/>
        </a:p>
        <a:p>
          <a:r>
            <a:rPr lang="en-GB" dirty="0"/>
            <a:t>Provides shared </a:t>
          </a:r>
          <a:r>
            <a:rPr lang="en-GB" dirty="0" err="1"/>
            <a:t>odata</a:t>
          </a:r>
          <a:r>
            <a:rPr lang="en-GB" dirty="0"/>
            <a:t> functionality and base classes</a:t>
          </a:r>
          <a:endParaRPr lang="en-US" dirty="0"/>
        </a:p>
      </dgm:t>
    </dgm:pt>
    <dgm:pt modelId="{D9E2A788-4393-4E56-A13D-1465FEAF26ED}" type="parTrans" cxnId="{0B9F8B46-C525-4528-8AB2-A9EA5846EB27}">
      <dgm:prSet/>
      <dgm:spPr/>
      <dgm:t>
        <a:bodyPr/>
        <a:lstStyle/>
        <a:p>
          <a:endParaRPr lang="en-US"/>
        </a:p>
      </dgm:t>
    </dgm:pt>
    <dgm:pt modelId="{06993B90-575D-456D-BCC9-F6A82A532A64}" type="sibTrans" cxnId="{0B9F8B46-C525-4528-8AB2-A9EA5846EB27}">
      <dgm:prSet/>
      <dgm:spPr/>
      <dgm:t>
        <a:bodyPr/>
        <a:lstStyle/>
        <a:p>
          <a:endParaRPr lang="en-US"/>
        </a:p>
      </dgm:t>
    </dgm:pt>
    <dgm:pt modelId="{D6D5796C-F3C6-49B7-B5D7-C95AC25DA2B6}">
      <dgm:prSet/>
      <dgm:spPr/>
      <dgm:t>
        <a:bodyPr/>
        <a:lstStyle/>
        <a:p>
          <a:r>
            <a:rPr lang="en-GB" b="1" dirty="0" err="1"/>
            <a:t>pnpjs</a:t>
          </a:r>
          <a:endParaRPr lang="en-GB" b="1" dirty="0"/>
        </a:p>
        <a:p>
          <a:r>
            <a:rPr lang="en-GB" dirty="0"/>
            <a:t>Rollup library of core functionality (mimics </a:t>
          </a:r>
          <a:r>
            <a:rPr lang="en-GB" dirty="0" err="1"/>
            <a:t>sp-pnp-js</a:t>
          </a:r>
          <a:r>
            <a:rPr lang="en-GB" dirty="0"/>
            <a:t>)</a:t>
          </a:r>
          <a:endParaRPr lang="en-US" dirty="0"/>
        </a:p>
      </dgm:t>
    </dgm:pt>
    <dgm:pt modelId="{D78BA0F3-5B4E-4949-B3AF-835B6D860577}" type="parTrans" cxnId="{C5C9712D-D9EA-4BBB-8083-BDF680FF1E73}">
      <dgm:prSet/>
      <dgm:spPr/>
      <dgm:t>
        <a:bodyPr/>
        <a:lstStyle/>
        <a:p>
          <a:endParaRPr lang="en-US"/>
        </a:p>
      </dgm:t>
    </dgm:pt>
    <dgm:pt modelId="{00180D6B-871E-4A82-8118-AF2908C7C03A}" type="sibTrans" cxnId="{C5C9712D-D9EA-4BBB-8083-BDF680FF1E73}">
      <dgm:prSet/>
      <dgm:spPr/>
      <dgm:t>
        <a:bodyPr/>
        <a:lstStyle/>
        <a:p>
          <a:endParaRPr lang="en-US"/>
        </a:p>
      </dgm:t>
    </dgm:pt>
    <dgm:pt modelId="{9F8860A0-EC86-4E0A-997D-D5B919D5473E}">
      <dgm:prSet/>
      <dgm:spPr/>
      <dgm:t>
        <a:bodyPr/>
        <a:lstStyle/>
        <a:p>
          <a:r>
            <a:rPr lang="en-GB" b="1" dirty="0" err="1"/>
            <a:t>sp</a:t>
          </a:r>
          <a:endParaRPr lang="en-GB" b="1" dirty="0"/>
        </a:p>
        <a:p>
          <a:r>
            <a:rPr lang="en-GB" dirty="0"/>
            <a:t>Provides a fluent </a:t>
          </a:r>
          <a:r>
            <a:rPr lang="en-GB" dirty="0" err="1"/>
            <a:t>api</a:t>
          </a:r>
          <a:r>
            <a:rPr lang="en-GB" dirty="0"/>
            <a:t> for working with SharePoint REST</a:t>
          </a:r>
          <a:endParaRPr lang="en-US" dirty="0"/>
        </a:p>
      </dgm:t>
    </dgm:pt>
    <dgm:pt modelId="{B7158D4F-2DF3-4D6D-9537-93D9EF8D958F}" type="parTrans" cxnId="{59969247-7E21-449E-A0E8-2D625CA3B4BD}">
      <dgm:prSet/>
      <dgm:spPr/>
      <dgm:t>
        <a:bodyPr/>
        <a:lstStyle/>
        <a:p>
          <a:endParaRPr lang="en-US"/>
        </a:p>
      </dgm:t>
    </dgm:pt>
    <dgm:pt modelId="{E4927B60-94E8-4E02-B6ED-6DDB01C909BC}" type="sibTrans" cxnId="{59969247-7E21-449E-A0E8-2D625CA3B4BD}">
      <dgm:prSet/>
      <dgm:spPr/>
      <dgm:t>
        <a:bodyPr/>
        <a:lstStyle/>
        <a:p>
          <a:endParaRPr lang="en-US"/>
        </a:p>
      </dgm:t>
    </dgm:pt>
    <dgm:pt modelId="{795FE264-B1B4-44A1-A421-D1CA4524AFDC}">
      <dgm:prSet/>
      <dgm:spPr/>
      <dgm:t>
        <a:bodyPr/>
        <a:lstStyle/>
        <a:p>
          <a:r>
            <a:rPr lang="en-GB" b="1" dirty="0" err="1"/>
            <a:t>sp-addinhelpers</a:t>
          </a:r>
          <a:endParaRPr lang="en-GB" b="1" dirty="0"/>
        </a:p>
        <a:p>
          <a:r>
            <a:rPr lang="en-GB" dirty="0"/>
            <a:t>Provides functionality for working within SharePoint add-ins</a:t>
          </a:r>
          <a:endParaRPr lang="en-US" dirty="0"/>
        </a:p>
      </dgm:t>
    </dgm:pt>
    <dgm:pt modelId="{7E6FA8CF-D6B9-4141-A7B1-0F76E4CD60CA}" type="parTrans" cxnId="{B17C7F21-FDE1-47EB-BF1C-E5E939A44798}">
      <dgm:prSet/>
      <dgm:spPr/>
      <dgm:t>
        <a:bodyPr/>
        <a:lstStyle/>
        <a:p>
          <a:endParaRPr lang="en-US"/>
        </a:p>
      </dgm:t>
    </dgm:pt>
    <dgm:pt modelId="{BA2C9C0D-08E9-4735-9999-6B9B2BA44185}" type="sibTrans" cxnId="{B17C7F21-FDE1-47EB-BF1C-E5E939A44798}">
      <dgm:prSet/>
      <dgm:spPr/>
      <dgm:t>
        <a:bodyPr/>
        <a:lstStyle/>
        <a:p>
          <a:endParaRPr lang="en-US"/>
        </a:p>
      </dgm:t>
    </dgm:pt>
    <dgm:pt modelId="{F0F3B7BA-DFD6-4549-BE5C-3AC4F48D280C}">
      <dgm:prSet/>
      <dgm:spPr/>
      <dgm:t>
        <a:bodyPr/>
        <a:lstStyle/>
        <a:p>
          <a:r>
            <a:rPr lang="en-GB" b="1" dirty="0" err="1"/>
            <a:t>sp-clientsvc</a:t>
          </a:r>
          <a:br>
            <a:rPr lang="en-GB" dirty="0"/>
          </a:br>
          <a:r>
            <a:rPr lang="en-GB" b="0" i="0" dirty="0"/>
            <a:t>Provides based classes used to create a fluent </a:t>
          </a:r>
          <a:r>
            <a:rPr lang="en-GB" b="0" i="0" dirty="0" err="1"/>
            <a:t>api</a:t>
          </a:r>
          <a:r>
            <a:rPr lang="en-GB" b="0" i="0" dirty="0"/>
            <a:t> for working with SharePoint Managed Metadata</a:t>
          </a:r>
          <a:endParaRPr lang="en-US" dirty="0"/>
        </a:p>
      </dgm:t>
    </dgm:pt>
    <dgm:pt modelId="{72E46DC9-EC6E-4E46-B647-87D4C094F0E4}" type="parTrans" cxnId="{9A037C1C-E72D-4A0A-8FCB-37A3F5F001F1}">
      <dgm:prSet/>
      <dgm:spPr/>
      <dgm:t>
        <a:bodyPr/>
        <a:lstStyle/>
        <a:p>
          <a:endParaRPr lang="en-GB"/>
        </a:p>
      </dgm:t>
    </dgm:pt>
    <dgm:pt modelId="{3844B35F-6B8D-4EE1-8AD6-2A22DBCE0E56}" type="sibTrans" cxnId="{9A037C1C-E72D-4A0A-8FCB-37A3F5F001F1}">
      <dgm:prSet/>
      <dgm:spPr/>
      <dgm:t>
        <a:bodyPr/>
        <a:lstStyle/>
        <a:p>
          <a:endParaRPr lang="en-GB"/>
        </a:p>
      </dgm:t>
    </dgm:pt>
    <dgm:pt modelId="{2A2FF024-1D76-4ABA-AD1D-AF66077339A9}">
      <dgm:prSet/>
      <dgm:spPr/>
      <dgm:t>
        <a:bodyPr/>
        <a:lstStyle/>
        <a:p>
          <a:r>
            <a:rPr lang="en-GB" b="1" dirty="0" err="1"/>
            <a:t>sp</a:t>
          </a:r>
          <a:r>
            <a:rPr lang="en-GB" b="1" dirty="0"/>
            <a:t>-taxonomy</a:t>
          </a:r>
          <a:br>
            <a:rPr lang="en-GB" dirty="0"/>
          </a:br>
          <a:r>
            <a:rPr lang="en-GB" b="0" i="0" dirty="0"/>
            <a:t>Provides a fluent </a:t>
          </a:r>
          <a:r>
            <a:rPr lang="en-GB" b="0" i="0" dirty="0" err="1"/>
            <a:t>api</a:t>
          </a:r>
          <a:r>
            <a:rPr lang="en-GB" b="0" i="0" dirty="0"/>
            <a:t> for working with SharePoint Managed Metadata</a:t>
          </a:r>
          <a:endParaRPr lang="en-US" dirty="0"/>
        </a:p>
      </dgm:t>
    </dgm:pt>
    <dgm:pt modelId="{08DE649E-E82F-49C8-8CBD-C185657EDF58}" type="parTrans" cxnId="{93266CF0-A7F3-46AF-BB9D-0E4B3105A307}">
      <dgm:prSet/>
      <dgm:spPr/>
      <dgm:t>
        <a:bodyPr/>
        <a:lstStyle/>
        <a:p>
          <a:endParaRPr lang="en-GB"/>
        </a:p>
      </dgm:t>
    </dgm:pt>
    <dgm:pt modelId="{9680BBC1-D862-4621-A404-C9F7092A293D}" type="sibTrans" cxnId="{93266CF0-A7F3-46AF-BB9D-0E4B3105A307}">
      <dgm:prSet/>
      <dgm:spPr/>
      <dgm:t>
        <a:bodyPr/>
        <a:lstStyle/>
        <a:p>
          <a:endParaRPr lang="en-GB"/>
        </a:p>
      </dgm:t>
    </dgm:pt>
    <dgm:pt modelId="{BA472C7D-B651-44EF-A097-FDD488F9377D}" type="pres">
      <dgm:prSet presAssocID="{C451D97D-F203-4312-8F4C-A4A939F1B847}" presName="diagram" presStyleCnt="0">
        <dgm:presLayoutVars>
          <dgm:dir/>
          <dgm:resizeHandles val="exact"/>
        </dgm:presLayoutVars>
      </dgm:prSet>
      <dgm:spPr/>
    </dgm:pt>
    <dgm:pt modelId="{7B8E9081-2CD2-47BF-8367-431C1C2AD96C}" type="pres">
      <dgm:prSet presAssocID="{EDE6D66B-6193-4813-8402-DA47D620D9D4}" presName="node" presStyleLbl="node1" presStyleIdx="0" presStyleCnt="11">
        <dgm:presLayoutVars>
          <dgm:bulletEnabled val="1"/>
        </dgm:presLayoutVars>
      </dgm:prSet>
      <dgm:spPr/>
    </dgm:pt>
    <dgm:pt modelId="{3BF4820C-9657-4D27-9E11-F0552C01EB26}" type="pres">
      <dgm:prSet presAssocID="{3E86947B-310D-4872-90D4-34572A5FDA3B}" presName="sibTrans" presStyleCnt="0"/>
      <dgm:spPr/>
    </dgm:pt>
    <dgm:pt modelId="{01F6C78A-C1C9-4975-80BE-6FC9A19AA3C2}" type="pres">
      <dgm:prSet presAssocID="{93EC3ED8-A60F-4671-B246-4CB0F14A62A3}" presName="node" presStyleLbl="node1" presStyleIdx="1" presStyleCnt="11">
        <dgm:presLayoutVars>
          <dgm:bulletEnabled val="1"/>
        </dgm:presLayoutVars>
      </dgm:prSet>
      <dgm:spPr/>
    </dgm:pt>
    <dgm:pt modelId="{4F39A10E-E5C2-4CB4-BEAB-866DE8C27DC6}" type="pres">
      <dgm:prSet presAssocID="{3830B0DC-36CF-4174-BA37-DF5CD87E4146}" presName="sibTrans" presStyleCnt="0"/>
      <dgm:spPr/>
    </dgm:pt>
    <dgm:pt modelId="{B9F7B6B1-D7A2-40CA-B3EF-3E216974DD05}" type="pres">
      <dgm:prSet presAssocID="{575E5C59-1C34-4909-A466-0A43868FB0FE}" presName="node" presStyleLbl="node1" presStyleIdx="2" presStyleCnt="11">
        <dgm:presLayoutVars>
          <dgm:bulletEnabled val="1"/>
        </dgm:presLayoutVars>
      </dgm:prSet>
      <dgm:spPr/>
    </dgm:pt>
    <dgm:pt modelId="{514CC5C0-DA53-4373-BD27-0A58BAFFEF92}" type="pres">
      <dgm:prSet presAssocID="{3E45F143-FD99-421A-B04D-E725FCF14C17}" presName="sibTrans" presStyleCnt="0"/>
      <dgm:spPr/>
    </dgm:pt>
    <dgm:pt modelId="{A3B93BEC-10B2-4B0C-AF0B-D432FCF180EC}" type="pres">
      <dgm:prSet presAssocID="{4FA56AE7-20D7-42EC-8895-679177B196D8}" presName="node" presStyleLbl="node1" presStyleIdx="3" presStyleCnt="11">
        <dgm:presLayoutVars>
          <dgm:bulletEnabled val="1"/>
        </dgm:presLayoutVars>
      </dgm:prSet>
      <dgm:spPr/>
    </dgm:pt>
    <dgm:pt modelId="{C37D4F23-7A76-4007-B509-13B003EFFC61}" type="pres">
      <dgm:prSet presAssocID="{63CB3A66-3142-46E1-B676-D5FC57CD3BA6}" presName="sibTrans" presStyleCnt="0"/>
      <dgm:spPr/>
    </dgm:pt>
    <dgm:pt modelId="{284467CA-F16A-40DF-B013-036A4C05F1B8}" type="pres">
      <dgm:prSet presAssocID="{D436321D-3BFD-41D5-92E2-091CFF394D6F}" presName="node" presStyleLbl="node1" presStyleIdx="4" presStyleCnt="11">
        <dgm:presLayoutVars>
          <dgm:bulletEnabled val="1"/>
        </dgm:presLayoutVars>
      </dgm:prSet>
      <dgm:spPr/>
    </dgm:pt>
    <dgm:pt modelId="{EC7D6E17-8980-401A-B7E1-03BE35F12C02}" type="pres">
      <dgm:prSet presAssocID="{3073DF55-B3A4-4E7F-92D2-E607A49B45DD}" presName="sibTrans" presStyleCnt="0"/>
      <dgm:spPr/>
    </dgm:pt>
    <dgm:pt modelId="{5428CF5E-452C-42C6-92AE-4560A1BA1798}" type="pres">
      <dgm:prSet presAssocID="{9C2678D6-1FC1-4B64-82DD-A16375F9FEE1}" presName="node" presStyleLbl="node1" presStyleIdx="5" presStyleCnt="11">
        <dgm:presLayoutVars>
          <dgm:bulletEnabled val="1"/>
        </dgm:presLayoutVars>
      </dgm:prSet>
      <dgm:spPr/>
    </dgm:pt>
    <dgm:pt modelId="{F15A5ABF-4719-4096-98E5-D08666805851}" type="pres">
      <dgm:prSet presAssocID="{06993B90-575D-456D-BCC9-F6A82A532A64}" presName="sibTrans" presStyleCnt="0"/>
      <dgm:spPr/>
    </dgm:pt>
    <dgm:pt modelId="{7D61F763-817D-49F6-937D-CA13752197B8}" type="pres">
      <dgm:prSet presAssocID="{D6D5796C-F3C6-49B7-B5D7-C95AC25DA2B6}" presName="node" presStyleLbl="node1" presStyleIdx="6" presStyleCnt="11">
        <dgm:presLayoutVars>
          <dgm:bulletEnabled val="1"/>
        </dgm:presLayoutVars>
      </dgm:prSet>
      <dgm:spPr/>
    </dgm:pt>
    <dgm:pt modelId="{6F36B20B-C9FB-41B1-A02F-7B2F89373885}" type="pres">
      <dgm:prSet presAssocID="{00180D6B-871E-4A82-8118-AF2908C7C03A}" presName="sibTrans" presStyleCnt="0"/>
      <dgm:spPr/>
    </dgm:pt>
    <dgm:pt modelId="{33EE8DE0-7F45-4A73-8D25-040663F415AC}" type="pres">
      <dgm:prSet presAssocID="{9F8860A0-EC86-4E0A-997D-D5B919D5473E}" presName="node" presStyleLbl="node1" presStyleIdx="7" presStyleCnt="11">
        <dgm:presLayoutVars>
          <dgm:bulletEnabled val="1"/>
        </dgm:presLayoutVars>
      </dgm:prSet>
      <dgm:spPr/>
    </dgm:pt>
    <dgm:pt modelId="{B379F447-3A16-4849-8EB1-7D828233E31E}" type="pres">
      <dgm:prSet presAssocID="{E4927B60-94E8-4E02-B6ED-6DDB01C909BC}" presName="sibTrans" presStyleCnt="0"/>
      <dgm:spPr/>
    </dgm:pt>
    <dgm:pt modelId="{BB79A807-09CE-4EA9-AF0C-0738BA2D0248}" type="pres">
      <dgm:prSet presAssocID="{795FE264-B1B4-44A1-A421-D1CA4524AFDC}" presName="node" presStyleLbl="node1" presStyleIdx="8" presStyleCnt="11">
        <dgm:presLayoutVars>
          <dgm:bulletEnabled val="1"/>
        </dgm:presLayoutVars>
      </dgm:prSet>
      <dgm:spPr/>
    </dgm:pt>
    <dgm:pt modelId="{2F910509-A2E7-41DE-AA21-825A07908E4C}" type="pres">
      <dgm:prSet presAssocID="{BA2C9C0D-08E9-4735-9999-6B9B2BA44185}" presName="sibTrans" presStyleCnt="0"/>
      <dgm:spPr/>
    </dgm:pt>
    <dgm:pt modelId="{7FA123FC-3311-4314-8FB8-8AE961180BB6}" type="pres">
      <dgm:prSet presAssocID="{F0F3B7BA-DFD6-4549-BE5C-3AC4F48D280C}" presName="node" presStyleLbl="node1" presStyleIdx="9" presStyleCnt="11">
        <dgm:presLayoutVars>
          <dgm:bulletEnabled val="1"/>
        </dgm:presLayoutVars>
      </dgm:prSet>
      <dgm:spPr/>
    </dgm:pt>
    <dgm:pt modelId="{128798D6-178F-4EAD-A5D8-2091CC3DA789}" type="pres">
      <dgm:prSet presAssocID="{3844B35F-6B8D-4EE1-8AD6-2A22DBCE0E56}" presName="sibTrans" presStyleCnt="0"/>
      <dgm:spPr/>
    </dgm:pt>
    <dgm:pt modelId="{D018B8E4-ECA1-4A84-B8D3-1F0F107CA5B1}" type="pres">
      <dgm:prSet presAssocID="{2A2FF024-1D76-4ABA-AD1D-AF66077339A9}" presName="node" presStyleLbl="node1" presStyleIdx="10" presStyleCnt="11">
        <dgm:presLayoutVars>
          <dgm:bulletEnabled val="1"/>
        </dgm:presLayoutVars>
      </dgm:prSet>
      <dgm:spPr/>
    </dgm:pt>
  </dgm:ptLst>
  <dgm:cxnLst>
    <dgm:cxn modelId="{123F2D0B-37F4-4975-8CF7-3BCCB0175DD4}" srcId="{C451D97D-F203-4312-8F4C-A4A939F1B847}" destId="{4FA56AE7-20D7-42EC-8895-679177B196D8}" srcOrd="3" destOrd="0" parTransId="{2C330E35-FE16-4C00-8315-FB816A881B71}" sibTransId="{63CB3A66-3142-46E1-B676-D5FC57CD3BA6}"/>
    <dgm:cxn modelId="{9A037C1C-E72D-4A0A-8FCB-37A3F5F001F1}" srcId="{C451D97D-F203-4312-8F4C-A4A939F1B847}" destId="{F0F3B7BA-DFD6-4549-BE5C-3AC4F48D280C}" srcOrd="9" destOrd="0" parTransId="{72E46DC9-EC6E-4E46-B647-87D4C094F0E4}" sibTransId="{3844B35F-6B8D-4EE1-8AD6-2A22DBCE0E56}"/>
    <dgm:cxn modelId="{0A10F31F-6540-4021-B82D-CD0664D75434}" srcId="{C451D97D-F203-4312-8F4C-A4A939F1B847}" destId="{93EC3ED8-A60F-4671-B246-4CB0F14A62A3}" srcOrd="1" destOrd="0" parTransId="{7602F689-6668-4F8F-909C-1C29C3ED5B1E}" sibTransId="{3830B0DC-36CF-4174-BA37-DF5CD87E4146}"/>
    <dgm:cxn modelId="{B17C7F21-FDE1-47EB-BF1C-E5E939A44798}" srcId="{C451D97D-F203-4312-8F4C-A4A939F1B847}" destId="{795FE264-B1B4-44A1-A421-D1CA4524AFDC}" srcOrd="8" destOrd="0" parTransId="{7E6FA8CF-D6B9-4141-A7B1-0F76E4CD60CA}" sibTransId="{BA2C9C0D-08E9-4735-9999-6B9B2BA44185}"/>
    <dgm:cxn modelId="{72C58921-84A5-4CE5-A069-22C1E680D1B6}" type="presOf" srcId="{D6D5796C-F3C6-49B7-B5D7-C95AC25DA2B6}" destId="{7D61F763-817D-49F6-937D-CA13752197B8}" srcOrd="0" destOrd="0" presId="urn:microsoft.com/office/officeart/2005/8/layout/default"/>
    <dgm:cxn modelId="{C5C9712D-D9EA-4BBB-8083-BDF680FF1E73}" srcId="{C451D97D-F203-4312-8F4C-A4A939F1B847}" destId="{D6D5796C-F3C6-49B7-B5D7-C95AC25DA2B6}" srcOrd="6" destOrd="0" parTransId="{D78BA0F3-5B4E-4949-B3AF-835B6D860577}" sibTransId="{00180D6B-871E-4A82-8118-AF2908C7C03A}"/>
    <dgm:cxn modelId="{39ECC033-ECD5-43CA-B8F5-CE5F7A51898B}" type="presOf" srcId="{9F8860A0-EC86-4E0A-997D-D5B919D5473E}" destId="{33EE8DE0-7F45-4A73-8D25-040663F415AC}" srcOrd="0" destOrd="0" presId="urn:microsoft.com/office/officeart/2005/8/layout/default"/>
    <dgm:cxn modelId="{58FAAB3C-5982-4E37-B0F3-49CD71E804AE}" srcId="{C451D97D-F203-4312-8F4C-A4A939F1B847}" destId="{EDE6D66B-6193-4813-8402-DA47D620D9D4}" srcOrd="0" destOrd="0" parTransId="{4BC1E47F-F232-41F9-B4A4-FE2CF4681D71}" sibTransId="{3E86947B-310D-4872-90D4-34572A5FDA3B}"/>
    <dgm:cxn modelId="{6C48443D-32A5-4EC6-9E33-90719EE614BA}" type="presOf" srcId="{4FA56AE7-20D7-42EC-8895-679177B196D8}" destId="{A3B93BEC-10B2-4B0C-AF0B-D432FCF180EC}" srcOrd="0" destOrd="0" presId="urn:microsoft.com/office/officeart/2005/8/layout/default"/>
    <dgm:cxn modelId="{4A085864-AB21-4107-B468-44B3DB4B3F80}" type="presOf" srcId="{93EC3ED8-A60F-4671-B246-4CB0F14A62A3}" destId="{01F6C78A-C1C9-4975-80BE-6FC9A19AA3C2}" srcOrd="0" destOrd="0" presId="urn:microsoft.com/office/officeart/2005/8/layout/default"/>
    <dgm:cxn modelId="{0B9F8B46-C525-4528-8AB2-A9EA5846EB27}" srcId="{C451D97D-F203-4312-8F4C-A4A939F1B847}" destId="{9C2678D6-1FC1-4B64-82DD-A16375F9FEE1}" srcOrd="5" destOrd="0" parTransId="{D9E2A788-4393-4E56-A13D-1465FEAF26ED}" sibTransId="{06993B90-575D-456D-BCC9-F6A82A532A64}"/>
    <dgm:cxn modelId="{59969247-7E21-449E-A0E8-2D625CA3B4BD}" srcId="{C451D97D-F203-4312-8F4C-A4A939F1B847}" destId="{9F8860A0-EC86-4E0A-997D-D5B919D5473E}" srcOrd="7" destOrd="0" parTransId="{B7158D4F-2DF3-4D6D-9537-93D9EF8D958F}" sibTransId="{E4927B60-94E8-4E02-B6ED-6DDB01C909BC}"/>
    <dgm:cxn modelId="{F57E8B68-CE23-4B67-94B1-10A632759606}" type="presOf" srcId="{F0F3B7BA-DFD6-4549-BE5C-3AC4F48D280C}" destId="{7FA123FC-3311-4314-8FB8-8AE961180BB6}" srcOrd="0" destOrd="0" presId="urn:microsoft.com/office/officeart/2005/8/layout/default"/>
    <dgm:cxn modelId="{4E836B55-502A-4C9D-9006-F96D82B46E5F}" type="presOf" srcId="{2A2FF024-1D76-4ABA-AD1D-AF66077339A9}" destId="{D018B8E4-ECA1-4A84-B8D3-1F0F107CA5B1}" srcOrd="0" destOrd="0" presId="urn:microsoft.com/office/officeart/2005/8/layout/default"/>
    <dgm:cxn modelId="{09A92385-32AE-42DB-8E54-ED53C02DFCFC}" type="presOf" srcId="{EDE6D66B-6193-4813-8402-DA47D620D9D4}" destId="{7B8E9081-2CD2-47BF-8367-431C1C2AD96C}" srcOrd="0" destOrd="0" presId="urn:microsoft.com/office/officeart/2005/8/layout/default"/>
    <dgm:cxn modelId="{F591CF8D-3479-4ECF-8C4C-FB4942E0E0C9}" srcId="{C451D97D-F203-4312-8F4C-A4A939F1B847}" destId="{D436321D-3BFD-41D5-92E2-091CFF394D6F}" srcOrd="4" destOrd="0" parTransId="{F224F9E1-F57F-43A9-991C-86DDBC8C0C7F}" sibTransId="{3073DF55-B3A4-4E7F-92D2-E607A49B45DD}"/>
    <dgm:cxn modelId="{42F6AD9A-5644-4E08-9A87-40867BB158F5}" type="presOf" srcId="{D436321D-3BFD-41D5-92E2-091CFF394D6F}" destId="{284467CA-F16A-40DF-B013-036A4C05F1B8}" srcOrd="0" destOrd="0" presId="urn:microsoft.com/office/officeart/2005/8/layout/default"/>
    <dgm:cxn modelId="{83F4529E-0818-47CC-B8B4-EEE91A8B180B}" type="presOf" srcId="{C451D97D-F203-4312-8F4C-A4A939F1B847}" destId="{BA472C7D-B651-44EF-A097-FDD488F9377D}" srcOrd="0" destOrd="0" presId="urn:microsoft.com/office/officeart/2005/8/layout/default"/>
    <dgm:cxn modelId="{1FBBCEE2-6987-4FA2-B248-8309B423A9ED}" type="presOf" srcId="{575E5C59-1C34-4909-A466-0A43868FB0FE}" destId="{B9F7B6B1-D7A2-40CA-B3EF-3E216974DD05}" srcOrd="0" destOrd="0" presId="urn:microsoft.com/office/officeart/2005/8/layout/default"/>
    <dgm:cxn modelId="{0CA504EA-77B8-4DAB-B689-CB721FD7FB19}" type="presOf" srcId="{9C2678D6-1FC1-4B64-82DD-A16375F9FEE1}" destId="{5428CF5E-452C-42C6-92AE-4560A1BA1798}" srcOrd="0" destOrd="0" presId="urn:microsoft.com/office/officeart/2005/8/layout/default"/>
    <dgm:cxn modelId="{93266CF0-A7F3-46AF-BB9D-0E4B3105A307}" srcId="{C451D97D-F203-4312-8F4C-A4A939F1B847}" destId="{2A2FF024-1D76-4ABA-AD1D-AF66077339A9}" srcOrd="10" destOrd="0" parTransId="{08DE649E-E82F-49C8-8CBD-C185657EDF58}" sibTransId="{9680BBC1-D862-4621-A404-C9F7092A293D}"/>
    <dgm:cxn modelId="{2B750BF5-585A-48A3-BFC5-D111DF73FDB9}" type="presOf" srcId="{795FE264-B1B4-44A1-A421-D1CA4524AFDC}" destId="{BB79A807-09CE-4EA9-AF0C-0738BA2D0248}" srcOrd="0" destOrd="0" presId="urn:microsoft.com/office/officeart/2005/8/layout/default"/>
    <dgm:cxn modelId="{8018E4FA-3B1F-4C39-BD36-DC297C89C950}" srcId="{C451D97D-F203-4312-8F4C-A4A939F1B847}" destId="{575E5C59-1C34-4909-A466-0A43868FB0FE}" srcOrd="2" destOrd="0" parTransId="{E4E56F7E-8CA3-4D78-8DB4-500EBBF6A332}" sibTransId="{3E45F143-FD99-421A-B04D-E725FCF14C17}"/>
    <dgm:cxn modelId="{4E668388-26CC-4DE1-B15A-C4BDA5ED22B3}" type="presParOf" srcId="{BA472C7D-B651-44EF-A097-FDD488F9377D}" destId="{7B8E9081-2CD2-47BF-8367-431C1C2AD96C}" srcOrd="0" destOrd="0" presId="urn:microsoft.com/office/officeart/2005/8/layout/default"/>
    <dgm:cxn modelId="{D6096AE7-CFA3-4D17-9F98-3452DE00CE78}" type="presParOf" srcId="{BA472C7D-B651-44EF-A097-FDD488F9377D}" destId="{3BF4820C-9657-4D27-9E11-F0552C01EB26}" srcOrd="1" destOrd="0" presId="urn:microsoft.com/office/officeart/2005/8/layout/default"/>
    <dgm:cxn modelId="{1658E7CE-FA27-477C-816D-7D30F8DB0423}" type="presParOf" srcId="{BA472C7D-B651-44EF-A097-FDD488F9377D}" destId="{01F6C78A-C1C9-4975-80BE-6FC9A19AA3C2}" srcOrd="2" destOrd="0" presId="urn:microsoft.com/office/officeart/2005/8/layout/default"/>
    <dgm:cxn modelId="{6EBFF139-D0C1-4D79-ADB6-89A9119CDAEF}" type="presParOf" srcId="{BA472C7D-B651-44EF-A097-FDD488F9377D}" destId="{4F39A10E-E5C2-4CB4-BEAB-866DE8C27DC6}" srcOrd="3" destOrd="0" presId="urn:microsoft.com/office/officeart/2005/8/layout/default"/>
    <dgm:cxn modelId="{6D33F130-8FD1-4528-8F9B-F143546BE494}" type="presParOf" srcId="{BA472C7D-B651-44EF-A097-FDD488F9377D}" destId="{B9F7B6B1-D7A2-40CA-B3EF-3E216974DD05}" srcOrd="4" destOrd="0" presId="urn:microsoft.com/office/officeart/2005/8/layout/default"/>
    <dgm:cxn modelId="{377A7CDA-9BF7-4630-9A8C-1584B7079D9A}" type="presParOf" srcId="{BA472C7D-B651-44EF-A097-FDD488F9377D}" destId="{514CC5C0-DA53-4373-BD27-0A58BAFFEF92}" srcOrd="5" destOrd="0" presId="urn:microsoft.com/office/officeart/2005/8/layout/default"/>
    <dgm:cxn modelId="{C9CD2A45-7613-4ABA-9925-80112E57FA09}" type="presParOf" srcId="{BA472C7D-B651-44EF-A097-FDD488F9377D}" destId="{A3B93BEC-10B2-4B0C-AF0B-D432FCF180EC}" srcOrd="6" destOrd="0" presId="urn:microsoft.com/office/officeart/2005/8/layout/default"/>
    <dgm:cxn modelId="{32F6E9C9-B019-4E8A-AFC4-C7302044614B}" type="presParOf" srcId="{BA472C7D-B651-44EF-A097-FDD488F9377D}" destId="{C37D4F23-7A76-4007-B509-13B003EFFC61}" srcOrd="7" destOrd="0" presId="urn:microsoft.com/office/officeart/2005/8/layout/default"/>
    <dgm:cxn modelId="{9137180D-3BAA-4A78-A960-1B90E133BDF5}" type="presParOf" srcId="{BA472C7D-B651-44EF-A097-FDD488F9377D}" destId="{284467CA-F16A-40DF-B013-036A4C05F1B8}" srcOrd="8" destOrd="0" presId="urn:microsoft.com/office/officeart/2005/8/layout/default"/>
    <dgm:cxn modelId="{D719A4FB-B45D-4F82-B141-23542348204C}" type="presParOf" srcId="{BA472C7D-B651-44EF-A097-FDD488F9377D}" destId="{EC7D6E17-8980-401A-B7E1-03BE35F12C02}" srcOrd="9" destOrd="0" presId="urn:microsoft.com/office/officeart/2005/8/layout/default"/>
    <dgm:cxn modelId="{335CC320-72EE-4884-93EB-3F9114F98900}" type="presParOf" srcId="{BA472C7D-B651-44EF-A097-FDD488F9377D}" destId="{5428CF5E-452C-42C6-92AE-4560A1BA1798}" srcOrd="10" destOrd="0" presId="urn:microsoft.com/office/officeart/2005/8/layout/default"/>
    <dgm:cxn modelId="{0C3EC957-E4FA-4005-B720-C50A080F9BB4}" type="presParOf" srcId="{BA472C7D-B651-44EF-A097-FDD488F9377D}" destId="{F15A5ABF-4719-4096-98E5-D08666805851}" srcOrd="11" destOrd="0" presId="urn:microsoft.com/office/officeart/2005/8/layout/default"/>
    <dgm:cxn modelId="{BC625225-FA82-4FBC-AB26-7A193BBCC836}" type="presParOf" srcId="{BA472C7D-B651-44EF-A097-FDD488F9377D}" destId="{7D61F763-817D-49F6-937D-CA13752197B8}" srcOrd="12" destOrd="0" presId="urn:microsoft.com/office/officeart/2005/8/layout/default"/>
    <dgm:cxn modelId="{8F4E44F9-34E5-4EAE-9384-712FFADA90BA}" type="presParOf" srcId="{BA472C7D-B651-44EF-A097-FDD488F9377D}" destId="{6F36B20B-C9FB-41B1-A02F-7B2F89373885}" srcOrd="13" destOrd="0" presId="urn:microsoft.com/office/officeart/2005/8/layout/default"/>
    <dgm:cxn modelId="{4500D462-FA47-447D-9D77-BA0E8DBC0803}" type="presParOf" srcId="{BA472C7D-B651-44EF-A097-FDD488F9377D}" destId="{33EE8DE0-7F45-4A73-8D25-040663F415AC}" srcOrd="14" destOrd="0" presId="urn:microsoft.com/office/officeart/2005/8/layout/default"/>
    <dgm:cxn modelId="{0CC49C23-A20A-41BF-A5DE-8BC9394A8AD3}" type="presParOf" srcId="{BA472C7D-B651-44EF-A097-FDD488F9377D}" destId="{B379F447-3A16-4849-8EB1-7D828233E31E}" srcOrd="15" destOrd="0" presId="urn:microsoft.com/office/officeart/2005/8/layout/default"/>
    <dgm:cxn modelId="{C88BC6AF-28A5-4DA3-9A82-5DE4F399C7D0}" type="presParOf" srcId="{BA472C7D-B651-44EF-A097-FDD488F9377D}" destId="{BB79A807-09CE-4EA9-AF0C-0738BA2D0248}" srcOrd="16" destOrd="0" presId="urn:microsoft.com/office/officeart/2005/8/layout/default"/>
    <dgm:cxn modelId="{F844D2F9-65EA-4E3D-986F-47AD823FA893}" type="presParOf" srcId="{BA472C7D-B651-44EF-A097-FDD488F9377D}" destId="{2F910509-A2E7-41DE-AA21-825A07908E4C}" srcOrd="17" destOrd="0" presId="urn:microsoft.com/office/officeart/2005/8/layout/default"/>
    <dgm:cxn modelId="{1173434C-26B0-47E1-9ECF-725B36E4A965}" type="presParOf" srcId="{BA472C7D-B651-44EF-A097-FDD488F9377D}" destId="{7FA123FC-3311-4314-8FB8-8AE961180BB6}" srcOrd="18" destOrd="0" presId="urn:microsoft.com/office/officeart/2005/8/layout/default"/>
    <dgm:cxn modelId="{6094CEEE-324C-437A-ACF2-35DDDBC5D812}" type="presParOf" srcId="{BA472C7D-B651-44EF-A097-FDD488F9377D}" destId="{128798D6-178F-4EAD-A5D8-2091CC3DA789}" srcOrd="19" destOrd="0" presId="urn:microsoft.com/office/officeart/2005/8/layout/default"/>
    <dgm:cxn modelId="{71661E52-B33A-455F-8769-12C12CCCC6BD}" type="presParOf" srcId="{BA472C7D-B651-44EF-A097-FDD488F9377D}" destId="{D018B8E4-ECA1-4A84-B8D3-1F0F107CA5B1}" srcOrd="2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11EA45A-5F1D-427E-BD68-10B70DB69346}" type="doc">
      <dgm:prSet loTypeId="urn:microsoft.com/office/officeart/2016/7/layout/VerticalSolidActionList" loCatId="List" qsTypeId="urn:microsoft.com/office/officeart/2005/8/quickstyle/simple1" qsCatId="simple" csTypeId="urn:microsoft.com/office/officeart/2005/8/colors/accent0_3" csCatId="mainScheme"/>
      <dgm:spPr/>
      <dgm:t>
        <a:bodyPr/>
        <a:lstStyle/>
        <a:p>
          <a:endParaRPr lang="en-US"/>
        </a:p>
      </dgm:t>
    </dgm:pt>
    <dgm:pt modelId="{E83B09D5-45F3-40D9-BCB8-65D1760568E7}">
      <dgm:prSet/>
      <dgm:spPr/>
      <dgm:t>
        <a:bodyPr/>
        <a:lstStyle/>
        <a:p>
          <a:r>
            <a:rPr lang="en-GB" dirty="0"/>
            <a:t>Reusable controls (React)</a:t>
          </a:r>
          <a:endParaRPr lang="en-US" dirty="0"/>
        </a:p>
      </dgm:t>
    </dgm:pt>
    <dgm:pt modelId="{08316970-D517-49E6-9FAD-7F798AAC6167}" type="parTrans" cxnId="{F81665B4-4B0A-4D2D-9AFE-D8C69A47205D}">
      <dgm:prSet/>
      <dgm:spPr/>
      <dgm:t>
        <a:bodyPr/>
        <a:lstStyle/>
        <a:p>
          <a:endParaRPr lang="en-US"/>
        </a:p>
      </dgm:t>
    </dgm:pt>
    <dgm:pt modelId="{1E8375C9-666F-4916-82F2-58A5DFCFEB51}" type="sibTrans" cxnId="{F81665B4-4B0A-4D2D-9AFE-D8C69A47205D}">
      <dgm:prSet/>
      <dgm:spPr/>
      <dgm:t>
        <a:bodyPr/>
        <a:lstStyle/>
        <a:p>
          <a:endParaRPr lang="en-US"/>
        </a:p>
      </dgm:t>
    </dgm:pt>
    <dgm:pt modelId="{48DC7CA4-B10A-469A-8BFA-4339434CAA36}">
      <dgm:prSet/>
      <dgm:spPr/>
      <dgm:t>
        <a:bodyPr/>
        <a:lstStyle/>
        <a:p>
          <a:r>
            <a:rPr lang="en-GB" dirty="0">
              <a:hlinkClick xmlns:r="http://schemas.openxmlformats.org/officeDocument/2006/relationships" r:id="rId1"/>
            </a:rPr>
            <a:t>https://github.com/SharePoint/sp-dev-fx-controls-react</a:t>
          </a:r>
          <a:r>
            <a:rPr lang="en-GB" dirty="0"/>
            <a:t> </a:t>
          </a:r>
          <a:endParaRPr lang="en-US" dirty="0"/>
        </a:p>
      </dgm:t>
    </dgm:pt>
    <dgm:pt modelId="{C6D95365-6631-4EF7-B260-EB1C00DB4397}" type="parTrans" cxnId="{84F9F89A-4234-4ED2-A11A-86B34952928A}">
      <dgm:prSet/>
      <dgm:spPr/>
      <dgm:t>
        <a:bodyPr/>
        <a:lstStyle/>
        <a:p>
          <a:endParaRPr lang="en-US"/>
        </a:p>
      </dgm:t>
    </dgm:pt>
    <dgm:pt modelId="{E43CD6E2-57DC-4D38-944C-7F252380B3C2}" type="sibTrans" cxnId="{84F9F89A-4234-4ED2-A11A-86B34952928A}">
      <dgm:prSet/>
      <dgm:spPr/>
      <dgm:t>
        <a:bodyPr/>
        <a:lstStyle/>
        <a:p>
          <a:endParaRPr lang="en-US"/>
        </a:p>
      </dgm:t>
    </dgm:pt>
    <dgm:pt modelId="{6E77F26E-3A41-4945-9CBF-A4C107DC5787}">
      <dgm:prSet/>
      <dgm:spPr/>
      <dgm:t>
        <a:bodyPr/>
        <a:lstStyle/>
        <a:p>
          <a:r>
            <a:rPr lang="en-GB" dirty="0">
              <a:hlinkClick xmlns:r="http://schemas.openxmlformats.org/officeDocument/2006/relationships" r:id="rId2"/>
            </a:rPr>
            <a:t>https://sharepoint.github.io/sp-dev-fx-controls-react/</a:t>
          </a:r>
          <a:r>
            <a:rPr lang="en-GB" dirty="0"/>
            <a:t> </a:t>
          </a:r>
          <a:endParaRPr lang="en-US" dirty="0"/>
        </a:p>
      </dgm:t>
    </dgm:pt>
    <dgm:pt modelId="{8F90D09D-BED2-4236-A824-25851F28E646}" type="parTrans" cxnId="{37650AF8-05E0-4377-83B2-E2E068054107}">
      <dgm:prSet/>
      <dgm:spPr/>
      <dgm:t>
        <a:bodyPr/>
        <a:lstStyle/>
        <a:p>
          <a:endParaRPr lang="en-US"/>
        </a:p>
      </dgm:t>
    </dgm:pt>
    <dgm:pt modelId="{78EF2626-CB3D-4383-8277-39BC8218D495}" type="sibTrans" cxnId="{37650AF8-05E0-4377-83B2-E2E068054107}">
      <dgm:prSet/>
      <dgm:spPr/>
      <dgm:t>
        <a:bodyPr/>
        <a:lstStyle/>
        <a:p>
          <a:endParaRPr lang="en-US"/>
        </a:p>
      </dgm:t>
    </dgm:pt>
    <dgm:pt modelId="{B06948D0-CC98-40E0-85E1-8064535088CB}">
      <dgm:prSet/>
      <dgm:spPr/>
      <dgm:t>
        <a:bodyPr/>
        <a:lstStyle/>
        <a:p>
          <a:r>
            <a:rPr lang="en-GB"/>
            <a:t>Reusable property pane controls (React)</a:t>
          </a:r>
          <a:endParaRPr lang="en-US"/>
        </a:p>
      </dgm:t>
    </dgm:pt>
    <dgm:pt modelId="{FE48C5BC-DE54-4D55-BBBD-27DEC07266FD}" type="parTrans" cxnId="{EE3BE2AA-EF1D-46D4-B0D5-2F8BB651C786}">
      <dgm:prSet/>
      <dgm:spPr/>
      <dgm:t>
        <a:bodyPr/>
        <a:lstStyle/>
        <a:p>
          <a:endParaRPr lang="en-US"/>
        </a:p>
      </dgm:t>
    </dgm:pt>
    <dgm:pt modelId="{C5A6D2EB-D9C5-4266-B8BE-A0EB2348802B}" type="sibTrans" cxnId="{EE3BE2AA-EF1D-46D4-B0D5-2F8BB651C786}">
      <dgm:prSet/>
      <dgm:spPr/>
      <dgm:t>
        <a:bodyPr/>
        <a:lstStyle/>
        <a:p>
          <a:endParaRPr lang="en-US"/>
        </a:p>
      </dgm:t>
    </dgm:pt>
    <dgm:pt modelId="{322912E4-6154-4E53-922B-EF19A397C10E}">
      <dgm:prSet/>
      <dgm:spPr/>
      <dgm:t>
        <a:bodyPr/>
        <a:lstStyle/>
        <a:p>
          <a:r>
            <a:rPr lang="en-GB">
              <a:hlinkClick xmlns:r="http://schemas.openxmlformats.org/officeDocument/2006/relationships" r:id="rId3"/>
            </a:rPr>
            <a:t>https://github.com/SharePoint/sp-dev-fx-property-controls</a:t>
          </a:r>
          <a:r>
            <a:rPr lang="en-GB"/>
            <a:t> </a:t>
          </a:r>
          <a:endParaRPr lang="en-US"/>
        </a:p>
      </dgm:t>
    </dgm:pt>
    <dgm:pt modelId="{424DEA01-7CF9-44FD-8BB9-E2043D7E61D9}" type="parTrans" cxnId="{35BFD353-AEBC-4B96-A80D-FA5D8CD39FD0}">
      <dgm:prSet/>
      <dgm:spPr/>
      <dgm:t>
        <a:bodyPr/>
        <a:lstStyle/>
        <a:p>
          <a:endParaRPr lang="en-US"/>
        </a:p>
      </dgm:t>
    </dgm:pt>
    <dgm:pt modelId="{9426CBF0-273C-4C8C-A809-2EB3A06C22A5}" type="sibTrans" cxnId="{35BFD353-AEBC-4B96-A80D-FA5D8CD39FD0}">
      <dgm:prSet/>
      <dgm:spPr/>
      <dgm:t>
        <a:bodyPr/>
        <a:lstStyle/>
        <a:p>
          <a:endParaRPr lang="en-US"/>
        </a:p>
      </dgm:t>
    </dgm:pt>
    <dgm:pt modelId="{FD10C8F1-A5A0-4716-907E-523BCA60ECD1}">
      <dgm:prSet/>
      <dgm:spPr/>
      <dgm:t>
        <a:bodyPr/>
        <a:lstStyle/>
        <a:p>
          <a:r>
            <a:rPr lang="en-GB">
              <a:hlinkClick xmlns:r="http://schemas.openxmlformats.org/officeDocument/2006/relationships" r:id="rId4"/>
            </a:rPr>
            <a:t>https://sharepoint.github.io/sp-dev-fx-property-controls/</a:t>
          </a:r>
          <a:r>
            <a:rPr lang="en-GB"/>
            <a:t> </a:t>
          </a:r>
          <a:endParaRPr lang="en-US"/>
        </a:p>
      </dgm:t>
    </dgm:pt>
    <dgm:pt modelId="{6442F14B-4C2A-4730-83A1-A988DCC5DCA2}" type="parTrans" cxnId="{E1B16D60-DED6-4039-9563-A7404C4F76EA}">
      <dgm:prSet/>
      <dgm:spPr/>
      <dgm:t>
        <a:bodyPr/>
        <a:lstStyle/>
        <a:p>
          <a:endParaRPr lang="en-US"/>
        </a:p>
      </dgm:t>
    </dgm:pt>
    <dgm:pt modelId="{AD5CC781-1476-4721-88CB-A4DB5D455FB9}" type="sibTrans" cxnId="{E1B16D60-DED6-4039-9563-A7404C4F76EA}">
      <dgm:prSet/>
      <dgm:spPr/>
      <dgm:t>
        <a:bodyPr/>
        <a:lstStyle/>
        <a:p>
          <a:endParaRPr lang="en-US"/>
        </a:p>
      </dgm:t>
    </dgm:pt>
    <dgm:pt modelId="{A4250AC7-6C62-4127-9E73-8CBE7665693F}">
      <dgm:prSet/>
      <dgm:spPr/>
      <dgm:t>
        <a:bodyPr/>
        <a:lstStyle/>
        <a:p>
          <a:r>
            <a:rPr lang="en-GB"/>
            <a:t>PnPJS</a:t>
          </a:r>
          <a:endParaRPr lang="en-US"/>
        </a:p>
      </dgm:t>
    </dgm:pt>
    <dgm:pt modelId="{47E1B0EE-74BE-49C4-8EA9-9ACA5D89E91D}" type="parTrans" cxnId="{9DE6E02B-7B61-4C84-A84A-C4A8FC5924B5}">
      <dgm:prSet/>
      <dgm:spPr/>
      <dgm:t>
        <a:bodyPr/>
        <a:lstStyle/>
        <a:p>
          <a:endParaRPr lang="en-US"/>
        </a:p>
      </dgm:t>
    </dgm:pt>
    <dgm:pt modelId="{95824E6C-634A-4324-B0CF-CC8613F2EE13}" type="sibTrans" cxnId="{9DE6E02B-7B61-4C84-A84A-C4A8FC5924B5}">
      <dgm:prSet/>
      <dgm:spPr/>
      <dgm:t>
        <a:bodyPr/>
        <a:lstStyle/>
        <a:p>
          <a:endParaRPr lang="en-US"/>
        </a:p>
      </dgm:t>
    </dgm:pt>
    <dgm:pt modelId="{C70AE798-C0B8-4636-97B1-28F80F3578D3}">
      <dgm:prSet/>
      <dgm:spPr/>
      <dgm:t>
        <a:bodyPr/>
        <a:lstStyle/>
        <a:p>
          <a:r>
            <a:rPr lang="en-GB" dirty="0">
              <a:hlinkClick xmlns:r="http://schemas.openxmlformats.org/officeDocument/2006/relationships" r:id="rId5"/>
            </a:rPr>
            <a:t>https://github.com/pnp/pnp</a:t>
          </a:r>
          <a:r>
            <a:rPr lang="en-GB" dirty="0"/>
            <a:t> </a:t>
          </a:r>
          <a:endParaRPr lang="en-US" dirty="0"/>
        </a:p>
      </dgm:t>
    </dgm:pt>
    <dgm:pt modelId="{60EE2AD8-49D8-4990-9F13-C6D6320E083B}" type="parTrans" cxnId="{80DF4D1B-56BE-46B6-AFAA-E82A78E0F73A}">
      <dgm:prSet/>
      <dgm:spPr/>
      <dgm:t>
        <a:bodyPr/>
        <a:lstStyle/>
        <a:p>
          <a:endParaRPr lang="en-US"/>
        </a:p>
      </dgm:t>
    </dgm:pt>
    <dgm:pt modelId="{734B8A0A-3553-4ABE-AEA0-79690327BF2A}" type="sibTrans" cxnId="{80DF4D1B-56BE-46B6-AFAA-E82A78E0F73A}">
      <dgm:prSet/>
      <dgm:spPr/>
      <dgm:t>
        <a:bodyPr/>
        <a:lstStyle/>
        <a:p>
          <a:endParaRPr lang="en-US"/>
        </a:p>
      </dgm:t>
    </dgm:pt>
    <dgm:pt modelId="{45A738A6-27B6-47AA-9F79-6A44D27AB267}">
      <dgm:prSet/>
      <dgm:spPr/>
      <dgm:t>
        <a:bodyPr/>
        <a:lstStyle/>
        <a:p>
          <a:r>
            <a:rPr lang="en-GB">
              <a:hlinkClick xmlns:r="http://schemas.openxmlformats.org/officeDocument/2006/relationships" r:id="rId6"/>
            </a:rPr>
            <a:t>https://pnp.github.io/pnp/</a:t>
          </a:r>
          <a:r>
            <a:rPr lang="en-GB"/>
            <a:t> </a:t>
          </a:r>
          <a:endParaRPr lang="en-US"/>
        </a:p>
      </dgm:t>
    </dgm:pt>
    <dgm:pt modelId="{7F769F79-8F12-47F4-B018-AA222926C966}" type="parTrans" cxnId="{08A475A0-3983-4EB1-A8B0-8202B2DE968E}">
      <dgm:prSet/>
      <dgm:spPr/>
      <dgm:t>
        <a:bodyPr/>
        <a:lstStyle/>
        <a:p>
          <a:endParaRPr lang="en-US"/>
        </a:p>
      </dgm:t>
    </dgm:pt>
    <dgm:pt modelId="{44C9F71A-E824-49C8-832F-84A890B1A621}" type="sibTrans" cxnId="{08A475A0-3983-4EB1-A8B0-8202B2DE968E}">
      <dgm:prSet/>
      <dgm:spPr/>
      <dgm:t>
        <a:bodyPr/>
        <a:lstStyle/>
        <a:p>
          <a:endParaRPr lang="en-US"/>
        </a:p>
      </dgm:t>
    </dgm:pt>
    <dgm:pt modelId="{E791BBD3-D226-4442-B5F9-A52E02EED3F8}">
      <dgm:prSet/>
      <dgm:spPr/>
      <dgm:t>
        <a:bodyPr/>
        <a:lstStyle/>
        <a:p>
          <a:r>
            <a:rPr lang="en-GB"/>
            <a:t>Web Part samples</a:t>
          </a:r>
          <a:endParaRPr lang="en-US"/>
        </a:p>
      </dgm:t>
    </dgm:pt>
    <dgm:pt modelId="{DED0861D-F10C-4D59-87AD-344C041A1720}" type="parTrans" cxnId="{C5D1E19E-3CF4-4084-87D2-FEC80D4AD296}">
      <dgm:prSet/>
      <dgm:spPr/>
      <dgm:t>
        <a:bodyPr/>
        <a:lstStyle/>
        <a:p>
          <a:endParaRPr lang="en-US"/>
        </a:p>
      </dgm:t>
    </dgm:pt>
    <dgm:pt modelId="{2831BE72-D0B3-4D16-8577-87DEB021E65A}" type="sibTrans" cxnId="{C5D1E19E-3CF4-4084-87D2-FEC80D4AD296}">
      <dgm:prSet/>
      <dgm:spPr/>
      <dgm:t>
        <a:bodyPr/>
        <a:lstStyle/>
        <a:p>
          <a:endParaRPr lang="en-US"/>
        </a:p>
      </dgm:t>
    </dgm:pt>
    <dgm:pt modelId="{942B3B20-BF39-480B-AD67-95674B29B75F}">
      <dgm:prSet/>
      <dgm:spPr/>
      <dgm:t>
        <a:bodyPr/>
        <a:lstStyle/>
        <a:p>
          <a:r>
            <a:rPr lang="en-GB" dirty="0">
              <a:hlinkClick xmlns:r="http://schemas.openxmlformats.org/officeDocument/2006/relationships" r:id="rId7"/>
            </a:rPr>
            <a:t>https://github.com/SharePoint/sp-dev-fx-webparts</a:t>
          </a:r>
          <a:r>
            <a:rPr lang="en-GB" dirty="0"/>
            <a:t> </a:t>
          </a:r>
          <a:endParaRPr lang="en-US" dirty="0"/>
        </a:p>
      </dgm:t>
    </dgm:pt>
    <dgm:pt modelId="{7B0C4314-7750-4909-86A0-289AB8870B56}" type="parTrans" cxnId="{FBD1428E-AD34-4953-9110-9672A1F47F29}">
      <dgm:prSet/>
      <dgm:spPr/>
      <dgm:t>
        <a:bodyPr/>
        <a:lstStyle/>
        <a:p>
          <a:endParaRPr lang="en-US"/>
        </a:p>
      </dgm:t>
    </dgm:pt>
    <dgm:pt modelId="{8B49FE31-B795-4075-B00B-86711DF3486A}" type="sibTrans" cxnId="{FBD1428E-AD34-4953-9110-9672A1F47F29}">
      <dgm:prSet/>
      <dgm:spPr/>
      <dgm:t>
        <a:bodyPr/>
        <a:lstStyle/>
        <a:p>
          <a:endParaRPr lang="en-US"/>
        </a:p>
      </dgm:t>
    </dgm:pt>
    <dgm:pt modelId="{925C72C2-DA92-4049-9849-DD3AA7E0242E}">
      <dgm:prSet/>
      <dgm:spPr/>
      <dgm:t>
        <a:bodyPr/>
        <a:lstStyle/>
        <a:p>
          <a:r>
            <a:rPr lang="en-GB"/>
            <a:t>Extension samples</a:t>
          </a:r>
          <a:endParaRPr lang="en-US"/>
        </a:p>
      </dgm:t>
    </dgm:pt>
    <dgm:pt modelId="{ED78477A-EEED-4532-93E5-59C9B9D1486B}" type="parTrans" cxnId="{EC5B668D-6B1B-4A3F-B2B1-ADB680DF3EB9}">
      <dgm:prSet/>
      <dgm:spPr/>
      <dgm:t>
        <a:bodyPr/>
        <a:lstStyle/>
        <a:p>
          <a:endParaRPr lang="en-US"/>
        </a:p>
      </dgm:t>
    </dgm:pt>
    <dgm:pt modelId="{F211A218-D0BD-4741-BFE3-4F6C80045933}" type="sibTrans" cxnId="{EC5B668D-6B1B-4A3F-B2B1-ADB680DF3EB9}">
      <dgm:prSet/>
      <dgm:spPr/>
      <dgm:t>
        <a:bodyPr/>
        <a:lstStyle/>
        <a:p>
          <a:endParaRPr lang="en-US"/>
        </a:p>
      </dgm:t>
    </dgm:pt>
    <dgm:pt modelId="{D492637F-0802-4B23-A8D1-94F31CBEC6D2}">
      <dgm:prSet/>
      <dgm:spPr/>
      <dgm:t>
        <a:bodyPr/>
        <a:lstStyle/>
        <a:p>
          <a:r>
            <a:rPr lang="en-GB">
              <a:hlinkClick xmlns:r="http://schemas.openxmlformats.org/officeDocument/2006/relationships" r:id="rId8"/>
            </a:rPr>
            <a:t>https://github.com/SharePoint/sp-dev-fx-extensions</a:t>
          </a:r>
          <a:r>
            <a:rPr lang="en-GB"/>
            <a:t> </a:t>
          </a:r>
          <a:endParaRPr lang="en-US"/>
        </a:p>
      </dgm:t>
    </dgm:pt>
    <dgm:pt modelId="{C8C0F5BC-27E5-42DD-A5CC-A30BE3B162BB}" type="parTrans" cxnId="{DFD1DB7A-A6E2-4617-956A-09CCA7FB34FE}">
      <dgm:prSet/>
      <dgm:spPr/>
      <dgm:t>
        <a:bodyPr/>
        <a:lstStyle/>
        <a:p>
          <a:endParaRPr lang="en-US"/>
        </a:p>
      </dgm:t>
    </dgm:pt>
    <dgm:pt modelId="{8AE4B15C-30E9-4225-82E4-EA79D2946D47}" type="sibTrans" cxnId="{DFD1DB7A-A6E2-4617-956A-09CCA7FB34FE}">
      <dgm:prSet/>
      <dgm:spPr/>
      <dgm:t>
        <a:bodyPr/>
        <a:lstStyle/>
        <a:p>
          <a:endParaRPr lang="en-US"/>
        </a:p>
      </dgm:t>
    </dgm:pt>
    <dgm:pt modelId="{8EFC3F68-3937-4FA4-827C-087980D195E0}" type="pres">
      <dgm:prSet presAssocID="{011EA45A-5F1D-427E-BD68-10B70DB69346}" presName="Name0" presStyleCnt="0">
        <dgm:presLayoutVars>
          <dgm:dir/>
          <dgm:animLvl val="lvl"/>
          <dgm:resizeHandles val="exact"/>
        </dgm:presLayoutVars>
      </dgm:prSet>
      <dgm:spPr/>
    </dgm:pt>
    <dgm:pt modelId="{5946EE26-B1BB-4F02-BCD7-9B891AED9DBC}" type="pres">
      <dgm:prSet presAssocID="{E83B09D5-45F3-40D9-BCB8-65D1760568E7}" presName="linNode" presStyleCnt="0"/>
      <dgm:spPr/>
    </dgm:pt>
    <dgm:pt modelId="{39630112-3284-420D-8CB6-D35CAFB38BBF}" type="pres">
      <dgm:prSet presAssocID="{E83B09D5-45F3-40D9-BCB8-65D1760568E7}" presName="parentText" presStyleLbl="alignNode1" presStyleIdx="0" presStyleCnt="5">
        <dgm:presLayoutVars>
          <dgm:chMax val="1"/>
          <dgm:bulletEnabled/>
        </dgm:presLayoutVars>
      </dgm:prSet>
      <dgm:spPr/>
    </dgm:pt>
    <dgm:pt modelId="{D3EACAD9-642A-42F1-BFB4-C3EF45965C91}" type="pres">
      <dgm:prSet presAssocID="{E83B09D5-45F3-40D9-BCB8-65D1760568E7}" presName="descendantText" presStyleLbl="alignAccFollowNode1" presStyleIdx="0" presStyleCnt="5">
        <dgm:presLayoutVars>
          <dgm:bulletEnabled/>
        </dgm:presLayoutVars>
      </dgm:prSet>
      <dgm:spPr/>
    </dgm:pt>
    <dgm:pt modelId="{37B19FED-B130-4144-957A-D08A09AF3444}" type="pres">
      <dgm:prSet presAssocID="{1E8375C9-666F-4916-82F2-58A5DFCFEB51}" presName="sp" presStyleCnt="0"/>
      <dgm:spPr/>
    </dgm:pt>
    <dgm:pt modelId="{B041E287-80E9-446B-946E-2E8C993AB5C4}" type="pres">
      <dgm:prSet presAssocID="{B06948D0-CC98-40E0-85E1-8064535088CB}" presName="linNode" presStyleCnt="0"/>
      <dgm:spPr/>
    </dgm:pt>
    <dgm:pt modelId="{CD02A21B-89F8-41F1-B640-DCE933A83E08}" type="pres">
      <dgm:prSet presAssocID="{B06948D0-CC98-40E0-85E1-8064535088CB}" presName="parentText" presStyleLbl="alignNode1" presStyleIdx="1" presStyleCnt="5">
        <dgm:presLayoutVars>
          <dgm:chMax val="1"/>
          <dgm:bulletEnabled/>
        </dgm:presLayoutVars>
      </dgm:prSet>
      <dgm:spPr/>
    </dgm:pt>
    <dgm:pt modelId="{56542759-8DDC-4DF6-B091-F10DE002738E}" type="pres">
      <dgm:prSet presAssocID="{B06948D0-CC98-40E0-85E1-8064535088CB}" presName="descendantText" presStyleLbl="alignAccFollowNode1" presStyleIdx="1" presStyleCnt="5">
        <dgm:presLayoutVars>
          <dgm:bulletEnabled/>
        </dgm:presLayoutVars>
      </dgm:prSet>
      <dgm:spPr/>
    </dgm:pt>
    <dgm:pt modelId="{A728228C-FC6D-434B-87DA-6C1AF0339355}" type="pres">
      <dgm:prSet presAssocID="{C5A6D2EB-D9C5-4266-B8BE-A0EB2348802B}" presName="sp" presStyleCnt="0"/>
      <dgm:spPr/>
    </dgm:pt>
    <dgm:pt modelId="{41773A4B-9DC5-4E2A-8039-8D4BD62F2CC2}" type="pres">
      <dgm:prSet presAssocID="{A4250AC7-6C62-4127-9E73-8CBE7665693F}" presName="linNode" presStyleCnt="0"/>
      <dgm:spPr/>
    </dgm:pt>
    <dgm:pt modelId="{816219A5-839C-4EAB-9DFB-A5CC9752972B}" type="pres">
      <dgm:prSet presAssocID="{A4250AC7-6C62-4127-9E73-8CBE7665693F}" presName="parentText" presStyleLbl="alignNode1" presStyleIdx="2" presStyleCnt="5">
        <dgm:presLayoutVars>
          <dgm:chMax val="1"/>
          <dgm:bulletEnabled/>
        </dgm:presLayoutVars>
      </dgm:prSet>
      <dgm:spPr/>
    </dgm:pt>
    <dgm:pt modelId="{7527F7CC-4474-4042-BCEB-BF08D26AE202}" type="pres">
      <dgm:prSet presAssocID="{A4250AC7-6C62-4127-9E73-8CBE7665693F}" presName="descendantText" presStyleLbl="alignAccFollowNode1" presStyleIdx="2" presStyleCnt="5">
        <dgm:presLayoutVars>
          <dgm:bulletEnabled/>
        </dgm:presLayoutVars>
      </dgm:prSet>
      <dgm:spPr/>
    </dgm:pt>
    <dgm:pt modelId="{9218F94B-D683-4F2D-9E75-1C8874565C7F}" type="pres">
      <dgm:prSet presAssocID="{95824E6C-634A-4324-B0CF-CC8613F2EE13}" presName="sp" presStyleCnt="0"/>
      <dgm:spPr/>
    </dgm:pt>
    <dgm:pt modelId="{61285ACB-13BD-4A87-885F-30910ED1CF7E}" type="pres">
      <dgm:prSet presAssocID="{E791BBD3-D226-4442-B5F9-A52E02EED3F8}" presName="linNode" presStyleCnt="0"/>
      <dgm:spPr/>
    </dgm:pt>
    <dgm:pt modelId="{E999E2EA-6E26-46BC-A9CC-197872563808}" type="pres">
      <dgm:prSet presAssocID="{E791BBD3-D226-4442-B5F9-A52E02EED3F8}" presName="parentText" presStyleLbl="alignNode1" presStyleIdx="3" presStyleCnt="5">
        <dgm:presLayoutVars>
          <dgm:chMax val="1"/>
          <dgm:bulletEnabled/>
        </dgm:presLayoutVars>
      </dgm:prSet>
      <dgm:spPr/>
    </dgm:pt>
    <dgm:pt modelId="{4DA1EDE6-C42A-48A7-8233-316E66986BCC}" type="pres">
      <dgm:prSet presAssocID="{E791BBD3-D226-4442-B5F9-A52E02EED3F8}" presName="descendantText" presStyleLbl="alignAccFollowNode1" presStyleIdx="3" presStyleCnt="5">
        <dgm:presLayoutVars>
          <dgm:bulletEnabled/>
        </dgm:presLayoutVars>
      </dgm:prSet>
      <dgm:spPr/>
    </dgm:pt>
    <dgm:pt modelId="{6F31E1AF-7ABE-4AAB-B5F5-D97A7B64045F}" type="pres">
      <dgm:prSet presAssocID="{2831BE72-D0B3-4D16-8577-87DEB021E65A}" presName="sp" presStyleCnt="0"/>
      <dgm:spPr/>
    </dgm:pt>
    <dgm:pt modelId="{BACD4F35-312D-4DB3-BC5F-AC4D1A227566}" type="pres">
      <dgm:prSet presAssocID="{925C72C2-DA92-4049-9849-DD3AA7E0242E}" presName="linNode" presStyleCnt="0"/>
      <dgm:spPr/>
    </dgm:pt>
    <dgm:pt modelId="{35622176-687E-4075-830A-64A9E7A5EC9B}" type="pres">
      <dgm:prSet presAssocID="{925C72C2-DA92-4049-9849-DD3AA7E0242E}" presName="parentText" presStyleLbl="alignNode1" presStyleIdx="4" presStyleCnt="5">
        <dgm:presLayoutVars>
          <dgm:chMax val="1"/>
          <dgm:bulletEnabled/>
        </dgm:presLayoutVars>
      </dgm:prSet>
      <dgm:spPr/>
    </dgm:pt>
    <dgm:pt modelId="{5B190A87-EBCD-4BA1-89C0-0EDA3C4AADCE}" type="pres">
      <dgm:prSet presAssocID="{925C72C2-DA92-4049-9849-DD3AA7E0242E}" presName="descendantText" presStyleLbl="alignAccFollowNode1" presStyleIdx="4" presStyleCnt="5">
        <dgm:presLayoutVars>
          <dgm:bulletEnabled/>
        </dgm:presLayoutVars>
      </dgm:prSet>
      <dgm:spPr/>
    </dgm:pt>
  </dgm:ptLst>
  <dgm:cxnLst>
    <dgm:cxn modelId="{80DF4D1B-56BE-46B6-AFAA-E82A78E0F73A}" srcId="{A4250AC7-6C62-4127-9E73-8CBE7665693F}" destId="{C70AE798-C0B8-4636-97B1-28F80F3578D3}" srcOrd="0" destOrd="0" parTransId="{60EE2AD8-49D8-4990-9F13-C6D6320E083B}" sibTransId="{734B8A0A-3553-4ABE-AEA0-79690327BF2A}"/>
    <dgm:cxn modelId="{4D04262B-C0DC-4D52-9C14-C0694C8541C6}" type="presOf" srcId="{322912E4-6154-4E53-922B-EF19A397C10E}" destId="{56542759-8DDC-4DF6-B091-F10DE002738E}" srcOrd="0" destOrd="0" presId="urn:microsoft.com/office/officeart/2016/7/layout/VerticalSolidActionList"/>
    <dgm:cxn modelId="{9DE6E02B-7B61-4C84-A84A-C4A8FC5924B5}" srcId="{011EA45A-5F1D-427E-BD68-10B70DB69346}" destId="{A4250AC7-6C62-4127-9E73-8CBE7665693F}" srcOrd="2" destOrd="0" parTransId="{47E1B0EE-74BE-49C4-8EA9-9ACA5D89E91D}" sibTransId="{95824E6C-634A-4324-B0CF-CC8613F2EE13}"/>
    <dgm:cxn modelId="{A6D8AD31-1285-4BA1-A14F-DBD278B1FE0D}" type="presOf" srcId="{925C72C2-DA92-4049-9849-DD3AA7E0242E}" destId="{35622176-687E-4075-830A-64A9E7A5EC9B}" srcOrd="0" destOrd="0" presId="urn:microsoft.com/office/officeart/2016/7/layout/VerticalSolidActionList"/>
    <dgm:cxn modelId="{D04B1240-57BC-4452-B5DA-EA702DEBD092}" type="presOf" srcId="{942B3B20-BF39-480B-AD67-95674B29B75F}" destId="{4DA1EDE6-C42A-48A7-8233-316E66986BCC}" srcOrd="0" destOrd="0" presId="urn:microsoft.com/office/officeart/2016/7/layout/VerticalSolidActionList"/>
    <dgm:cxn modelId="{5D50AE5F-417D-4761-8A6B-2D6889453EA4}" type="presOf" srcId="{C70AE798-C0B8-4636-97B1-28F80F3578D3}" destId="{7527F7CC-4474-4042-BCEB-BF08D26AE202}" srcOrd="0" destOrd="0" presId="urn:microsoft.com/office/officeart/2016/7/layout/VerticalSolidActionList"/>
    <dgm:cxn modelId="{E1B16D60-DED6-4039-9563-A7404C4F76EA}" srcId="{B06948D0-CC98-40E0-85E1-8064535088CB}" destId="{FD10C8F1-A5A0-4716-907E-523BCA60ECD1}" srcOrd="1" destOrd="0" parTransId="{6442F14B-4C2A-4730-83A1-A988DCC5DCA2}" sibTransId="{AD5CC781-1476-4721-88CB-A4DB5D455FB9}"/>
    <dgm:cxn modelId="{E03A1147-7CFF-4397-B038-99B76A96AD90}" type="presOf" srcId="{E791BBD3-D226-4442-B5F9-A52E02EED3F8}" destId="{E999E2EA-6E26-46BC-A9CC-197872563808}" srcOrd="0" destOrd="0" presId="urn:microsoft.com/office/officeart/2016/7/layout/VerticalSolidActionList"/>
    <dgm:cxn modelId="{35BFD353-AEBC-4B96-A80D-FA5D8CD39FD0}" srcId="{B06948D0-CC98-40E0-85E1-8064535088CB}" destId="{322912E4-6154-4E53-922B-EF19A397C10E}" srcOrd="0" destOrd="0" parTransId="{424DEA01-7CF9-44FD-8BB9-E2043D7E61D9}" sibTransId="{9426CBF0-273C-4C8C-A809-2EB3A06C22A5}"/>
    <dgm:cxn modelId="{AC93897A-2023-47E6-A4C9-2F8A132C7074}" type="presOf" srcId="{D492637F-0802-4B23-A8D1-94F31CBEC6D2}" destId="{5B190A87-EBCD-4BA1-89C0-0EDA3C4AADCE}" srcOrd="0" destOrd="0" presId="urn:microsoft.com/office/officeart/2016/7/layout/VerticalSolidActionList"/>
    <dgm:cxn modelId="{DFD1DB7A-A6E2-4617-956A-09CCA7FB34FE}" srcId="{925C72C2-DA92-4049-9849-DD3AA7E0242E}" destId="{D492637F-0802-4B23-A8D1-94F31CBEC6D2}" srcOrd="0" destOrd="0" parTransId="{C8C0F5BC-27E5-42DD-A5CC-A30BE3B162BB}" sibTransId="{8AE4B15C-30E9-4225-82E4-EA79D2946D47}"/>
    <dgm:cxn modelId="{F8016B7F-29CF-4A3C-9C72-17D3E071CD8C}" type="presOf" srcId="{48DC7CA4-B10A-469A-8BFA-4339434CAA36}" destId="{D3EACAD9-642A-42F1-BFB4-C3EF45965C91}" srcOrd="0" destOrd="0" presId="urn:microsoft.com/office/officeart/2016/7/layout/VerticalSolidActionList"/>
    <dgm:cxn modelId="{EC5B668D-6B1B-4A3F-B2B1-ADB680DF3EB9}" srcId="{011EA45A-5F1D-427E-BD68-10B70DB69346}" destId="{925C72C2-DA92-4049-9849-DD3AA7E0242E}" srcOrd="4" destOrd="0" parTransId="{ED78477A-EEED-4532-93E5-59C9B9D1486B}" sibTransId="{F211A218-D0BD-4741-BFE3-4F6C80045933}"/>
    <dgm:cxn modelId="{FBD1428E-AD34-4953-9110-9672A1F47F29}" srcId="{E791BBD3-D226-4442-B5F9-A52E02EED3F8}" destId="{942B3B20-BF39-480B-AD67-95674B29B75F}" srcOrd="0" destOrd="0" parTransId="{7B0C4314-7750-4909-86A0-289AB8870B56}" sibTransId="{8B49FE31-B795-4075-B00B-86711DF3486A}"/>
    <dgm:cxn modelId="{0CA8058F-1012-4BA1-91FB-FB0781822219}" type="presOf" srcId="{E83B09D5-45F3-40D9-BCB8-65D1760568E7}" destId="{39630112-3284-420D-8CB6-D35CAFB38BBF}" srcOrd="0" destOrd="0" presId="urn:microsoft.com/office/officeart/2016/7/layout/VerticalSolidActionList"/>
    <dgm:cxn modelId="{84F9F89A-4234-4ED2-A11A-86B34952928A}" srcId="{E83B09D5-45F3-40D9-BCB8-65D1760568E7}" destId="{48DC7CA4-B10A-469A-8BFA-4339434CAA36}" srcOrd="0" destOrd="0" parTransId="{C6D95365-6631-4EF7-B260-EB1C00DB4397}" sibTransId="{E43CD6E2-57DC-4D38-944C-7F252380B3C2}"/>
    <dgm:cxn modelId="{C5D1E19E-3CF4-4084-87D2-FEC80D4AD296}" srcId="{011EA45A-5F1D-427E-BD68-10B70DB69346}" destId="{E791BBD3-D226-4442-B5F9-A52E02EED3F8}" srcOrd="3" destOrd="0" parTransId="{DED0861D-F10C-4D59-87AD-344C041A1720}" sibTransId="{2831BE72-D0B3-4D16-8577-87DEB021E65A}"/>
    <dgm:cxn modelId="{08A475A0-3983-4EB1-A8B0-8202B2DE968E}" srcId="{A4250AC7-6C62-4127-9E73-8CBE7665693F}" destId="{45A738A6-27B6-47AA-9F79-6A44D27AB267}" srcOrd="1" destOrd="0" parTransId="{7F769F79-8F12-47F4-B018-AA222926C966}" sibTransId="{44C9F71A-E824-49C8-832F-84A890B1A621}"/>
    <dgm:cxn modelId="{EE3BE2AA-EF1D-46D4-B0D5-2F8BB651C786}" srcId="{011EA45A-5F1D-427E-BD68-10B70DB69346}" destId="{B06948D0-CC98-40E0-85E1-8064535088CB}" srcOrd="1" destOrd="0" parTransId="{FE48C5BC-DE54-4D55-BBBD-27DEC07266FD}" sibTransId="{C5A6D2EB-D9C5-4266-B8BE-A0EB2348802B}"/>
    <dgm:cxn modelId="{92E407B2-93D7-4A96-9B4A-F98DE4BAEFB5}" type="presOf" srcId="{FD10C8F1-A5A0-4716-907E-523BCA60ECD1}" destId="{56542759-8DDC-4DF6-B091-F10DE002738E}" srcOrd="0" destOrd="1" presId="urn:microsoft.com/office/officeart/2016/7/layout/VerticalSolidActionList"/>
    <dgm:cxn modelId="{F81665B4-4B0A-4D2D-9AFE-D8C69A47205D}" srcId="{011EA45A-5F1D-427E-BD68-10B70DB69346}" destId="{E83B09D5-45F3-40D9-BCB8-65D1760568E7}" srcOrd="0" destOrd="0" parTransId="{08316970-D517-49E6-9FAD-7F798AAC6167}" sibTransId="{1E8375C9-666F-4916-82F2-58A5DFCFEB51}"/>
    <dgm:cxn modelId="{5CCCCABC-FDF2-43CD-BFF9-F73B77923415}" type="presOf" srcId="{45A738A6-27B6-47AA-9F79-6A44D27AB267}" destId="{7527F7CC-4474-4042-BCEB-BF08D26AE202}" srcOrd="0" destOrd="1" presId="urn:microsoft.com/office/officeart/2016/7/layout/VerticalSolidActionList"/>
    <dgm:cxn modelId="{D6523BC8-2BA3-4C13-8887-D16943A40B18}" type="presOf" srcId="{A4250AC7-6C62-4127-9E73-8CBE7665693F}" destId="{816219A5-839C-4EAB-9DFB-A5CC9752972B}" srcOrd="0" destOrd="0" presId="urn:microsoft.com/office/officeart/2016/7/layout/VerticalSolidActionList"/>
    <dgm:cxn modelId="{E27867CF-EE4C-4800-9F4A-4EEA495ADE58}" type="presOf" srcId="{B06948D0-CC98-40E0-85E1-8064535088CB}" destId="{CD02A21B-89F8-41F1-B640-DCE933A83E08}" srcOrd="0" destOrd="0" presId="urn:microsoft.com/office/officeart/2016/7/layout/VerticalSolidActionList"/>
    <dgm:cxn modelId="{C5FEE2D7-9590-432E-BB18-2F45939EF079}" type="presOf" srcId="{6E77F26E-3A41-4945-9CBF-A4C107DC5787}" destId="{D3EACAD9-642A-42F1-BFB4-C3EF45965C91}" srcOrd="0" destOrd="1" presId="urn:microsoft.com/office/officeart/2016/7/layout/VerticalSolidActionList"/>
    <dgm:cxn modelId="{9D09B1E5-3AAA-4233-AA07-DBE099E58195}" type="presOf" srcId="{011EA45A-5F1D-427E-BD68-10B70DB69346}" destId="{8EFC3F68-3937-4FA4-827C-087980D195E0}" srcOrd="0" destOrd="0" presId="urn:microsoft.com/office/officeart/2016/7/layout/VerticalSolidActionList"/>
    <dgm:cxn modelId="{37650AF8-05E0-4377-83B2-E2E068054107}" srcId="{E83B09D5-45F3-40D9-BCB8-65D1760568E7}" destId="{6E77F26E-3A41-4945-9CBF-A4C107DC5787}" srcOrd="1" destOrd="0" parTransId="{8F90D09D-BED2-4236-A824-25851F28E646}" sibTransId="{78EF2626-CB3D-4383-8277-39BC8218D495}"/>
    <dgm:cxn modelId="{9F1828D7-0913-46EE-8302-47133BF5BFC3}" type="presParOf" srcId="{8EFC3F68-3937-4FA4-827C-087980D195E0}" destId="{5946EE26-B1BB-4F02-BCD7-9B891AED9DBC}" srcOrd="0" destOrd="0" presId="urn:microsoft.com/office/officeart/2016/7/layout/VerticalSolidActionList"/>
    <dgm:cxn modelId="{A5623F3C-8667-4549-9FFA-D540C517F6B7}" type="presParOf" srcId="{5946EE26-B1BB-4F02-BCD7-9B891AED9DBC}" destId="{39630112-3284-420D-8CB6-D35CAFB38BBF}" srcOrd="0" destOrd="0" presId="urn:microsoft.com/office/officeart/2016/7/layout/VerticalSolidActionList"/>
    <dgm:cxn modelId="{12689C57-1517-498A-9277-A930D9C69C27}" type="presParOf" srcId="{5946EE26-B1BB-4F02-BCD7-9B891AED9DBC}" destId="{D3EACAD9-642A-42F1-BFB4-C3EF45965C91}" srcOrd="1" destOrd="0" presId="urn:microsoft.com/office/officeart/2016/7/layout/VerticalSolidActionList"/>
    <dgm:cxn modelId="{0F58B01C-A9E6-4506-8F44-A55C0BEE8B7E}" type="presParOf" srcId="{8EFC3F68-3937-4FA4-827C-087980D195E0}" destId="{37B19FED-B130-4144-957A-D08A09AF3444}" srcOrd="1" destOrd="0" presId="urn:microsoft.com/office/officeart/2016/7/layout/VerticalSolidActionList"/>
    <dgm:cxn modelId="{A435CB94-7E6C-436C-AB24-2A515CB78F10}" type="presParOf" srcId="{8EFC3F68-3937-4FA4-827C-087980D195E0}" destId="{B041E287-80E9-446B-946E-2E8C993AB5C4}" srcOrd="2" destOrd="0" presId="urn:microsoft.com/office/officeart/2016/7/layout/VerticalSolidActionList"/>
    <dgm:cxn modelId="{2B1DEE33-244A-4263-963A-7564783C9C9F}" type="presParOf" srcId="{B041E287-80E9-446B-946E-2E8C993AB5C4}" destId="{CD02A21B-89F8-41F1-B640-DCE933A83E08}" srcOrd="0" destOrd="0" presId="urn:microsoft.com/office/officeart/2016/7/layout/VerticalSolidActionList"/>
    <dgm:cxn modelId="{FED19CEA-9B27-4CA0-9729-B6B10DE40BEC}" type="presParOf" srcId="{B041E287-80E9-446B-946E-2E8C993AB5C4}" destId="{56542759-8DDC-4DF6-B091-F10DE002738E}" srcOrd="1" destOrd="0" presId="urn:microsoft.com/office/officeart/2016/7/layout/VerticalSolidActionList"/>
    <dgm:cxn modelId="{6BFD0958-4A40-4622-AF96-FA3B20594114}" type="presParOf" srcId="{8EFC3F68-3937-4FA4-827C-087980D195E0}" destId="{A728228C-FC6D-434B-87DA-6C1AF0339355}" srcOrd="3" destOrd="0" presId="urn:microsoft.com/office/officeart/2016/7/layout/VerticalSolidActionList"/>
    <dgm:cxn modelId="{EA2C4F2B-5E66-43DF-87DA-21291ADACCBF}" type="presParOf" srcId="{8EFC3F68-3937-4FA4-827C-087980D195E0}" destId="{41773A4B-9DC5-4E2A-8039-8D4BD62F2CC2}" srcOrd="4" destOrd="0" presId="urn:microsoft.com/office/officeart/2016/7/layout/VerticalSolidActionList"/>
    <dgm:cxn modelId="{8E7DA821-5BDF-43A4-BE25-EE9DAB4D1828}" type="presParOf" srcId="{41773A4B-9DC5-4E2A-8039-8D4BD62F2CC2}" destId="{816219A5-839C-4EAB-9DFB-A5CC9752972B}" srcOrd="0" destOrd="0" presId="urn:microsoft.com/office/officeart/2016/7/layout/VerticalSolidActionList"/>
    <dgm:cxn modelId="{58DC16FD-1A40-49BF-AD37-BA4D9990CE7E}" type="presParOf" srcId="{41773A4B-9DC5-4E2A-8039-8D4BD62F2CC2}" destId="{7527F7CC-4474-4042-BCEB-BF08D26AE202}" srcOrd="1" destOrd="0" presId="urn:microsoft.com/office/officeart/2016/7/layout/VerticalSolidActionList"/>
    <dgm:cxn modelId="{0380BEF2-490F-49B7-85A3-F9F537C70E6C}" type="presParOf" srcId="{8EFC3F68-3937-4FA4-827C-087980D195E0}" destId="{9218F94B-D683-4F2D-9E75-1C8874565C7F}" srcOrd="5" destOrd="0" presId="urn:microsoft.com/office/officeart/2016/7/layout/VerticalSolidActionList"/>
    <dgm:cxn modelId="{644E4B7E-7A7C-43C0-A5A9-14DA1EE4E545}" type="presParOf" srcId="{8EFC3F68-3937-4FA4-827C-087980D195E0}" destId="{61285ACB-13BD-4A87-885F-30910ED1CF7E}" srcOrd="6" destOrd="0" presId="urn:microsoft.com/office/officeart/2016/7/layout/VerticalSolidActionList"/>
    <dgm:cxn modelId="{2116C012-E532-4345-88B5-703F52CD0615}" type="presParOf" srcId="{61285ACB-13BD-4A87-885F-30910ED1CF7E}" destId="{E999E2EA-6E26-46BC-A9CC-197872563808}" srcOrd="0" destOrd="0" presId="urn:microsoft.com/office/officeart/2016/7/layout/VerticalSolidActionList"/>
    <dgm:cxn modelId="{01F1D25E-63A9-47EE-83D7-86D1403004BB}" type="presParOf" srcId="{61285ACB-13BD-4A87-885F-30910ED1CF7E}" destId="{4DA1EDE6-C42A-48A7-8233-316E66986BCC}" srcOrd="1" destOrd="0" presId="urn:microsoft.com/office/officeart/2016/7/layout/VerticalSolidActionList"/>
    <dgm:cxn modelId="{2370C9D8-1605-45BF-9106-30FFF63D7B9C}" type="presParOf" srcId="{8EFC3F68-3937-4FA4-827C-087980D195E0}" destId="{6F31E1AF-7ABE-4AAB-B5F5-D97A7B64045F}" srcOrd="7" destOrd="0" presId="urn:microsoft.com/office/officeart/2016/7/layout/VerticalSolidActionList"/>
    <dgm:cxn modelId="{4AFFCC6B-A178-4399-AAD4-ABC0AA8D4DCE}" type="presParOf" srcId="{8EFC3F68-3937-4FA4-827C-087980D195E0}" destId="{BACD4F35-312D-4DB3-BC5F-AC4D1A227566}" srcOrd="8" destOrd="0" presId="urn:microsoft.com/office/officeart/2016/7/layout/VerticalSolidActionList"/>
    <dgm:cxn modelId="{7A4591A4-59D8-4FE1-876F-FFEF582CDF1E}" type="presParOf" srcId="{BACD4F35-312D-4DB3-BC5F-AC4D1A227566}" destId="{35622176-687E-4075-830A-64A9E7A5EC9B}" srcOrd="0" destOrd="0" presId="urn:microsoft.com/office/officeart/2016/7/layout/VerticalSolidActionList"/>
    <dgm:cxn modelId="{9A4AC79A-F048-4EEE-BBCC-2C9B55B659BA}" type="presParOf" srcId="{BACD4F35-312D-4DB3-BC5F-AC4D1A227566}" destId="{5B190A87-EBCD-4BA1-89C0-0EDA3C4AADCE}"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9EFF4A-83AA-4D01-9031-EB517D184D76}">
      <dsp:nvSpPr>
        <dsp:cNvPr id="0" name=""/>
        <dsp:cNvSpPr/>
      </dsp:nvSpPr>
      <dsp:spPr>
        <a:xfrm>
          <a:off x="0" y="0"/>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D2D8B53-EB47-480E-A100-00942835E613}">
      <dsp:nvSpPr>
        <dsp:cNvPr id="0" name=""/>
        <dsp:cNvSpPr/>
      </dsp:nvSpPr>
      <dsp:spPr>
        <a:xfrm>
          <a:off x="0" y="0"/>
          <a:ext cx="5486400" cy="1523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GB" sz="4000" kern="1200" dirty="0"/>
            <a:t>Reusable controls (React)</a:t>
          </a:r>
          <a:endParaRPr lang="en-US" sz="4000" kern="1200" dirty="0"/>
        </a:p>
      </dsp:txBody>
      <dsp:txXfrm>
        <a:off x="0" y="0"/>
        <a:ext cx="5486400" cy="1523114"/>
      </dsp:txXfrm>
    </dsp:sp>
    <dsp:sp modelId="{2E4D43E0-475A-4A14-B135-DD1907D940F6}">
      <dsp:nvSpPr>
        <dsp:cNvPr id="0" name=""/>
        <dsp:cNvSpPr/>
      </dsp:nvSpPr>
      <dsp:spPr>
        <a:xfrm>
          <a:off x="0" y="1523114"/>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1DBA95-2B48-40C4-8A23-FB30EFD0B44F}">
      <dsp:nvSpPr>
        <dsp:cNvPr id="0" name=""/>
        <dsp:cNvSpPr/>
      </dsp:nvSpPr>
      <dsp:spPr>
        <a:xfrm>
          <a:off x="0" y="1523114"/>
          <a:ext cx="5486400" cy="1523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GB" sz="4000" kern="1200" dirty="0"/>
            <a:t>Reusable property pane controls (React)</a:t>
          </a:r>
          <a:endParaRPr lang="en-US" sz="4000" kern="1200" dirty="0"/>
        </a:p>
      </dsp:txBody>
      <dsp:txXfrm>
        <a:off x="0" y="1523114"/>
        <a:ext cx="5486400" cy="1523114"/>
      </dsp:txXfrm>
    </dsp:sp>
    <dsp:sp modelId="{E089A2E9-6528-40FC-B52D-66B52CBE2675}">
      <dsp:nvSpPr>
        <dsp:cNvPr id="0" name=""/>
        <dsp:cNvSpPr/>
      </dsp:nvSpPr>
      <dsp:spPr>
        <a:xfrm>
          <a:off x="0" y="3046228"/>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D3F32C9-212D-4760-8202-DBC9472F2A51}">
      <dsp:nvSpPr>
        <dsp:cNvPr id="0" name=""/>
        <dsp:cNvSpPr/>
      </dsp:nvSpPr>
      <dsp:spPr>
        <a:xfrm>
          <a:off x="0" y="3046228"/>
          <a:ext cx="5486400" cy="1523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GB" sz="4000" kern="1200" dirty="0"/>
            <a:t>PnPJS library</a:t>
          </a:r>
          <a:endParaRPr lang="en-US" sz="4000" kern="1200" dirty="0"/>
        </a:p>
      </dsp:txBody>
      <dsp:txXfrm>
        <a:off x="0" y="3046228"/>
        <a:ext cx="5486400" cy="1523114"/>
      </dsp:txXfrm>
    </dsp:sp>
    <dsp:sp modelId="{5A34D65B-998B-42D3-BF89-EB1A0F486839}">
      <dsp:nvSpPr>
        <dsp:cNvPr id="0" name=""/>
        <dsp:cNvSpPr/>
      </dsp:nvSpPr>
      <dsp:spPr>
        <a:xfrm>
          <a:off x="0" y="4569341"/>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CD318E7-0E64-41D9-84CB-3BF6ECCD1E28}">
      <dsp:nvSpPr>
        <dsp:cNvPr id="0" name=""/>
        <dsp:cNvSpPr/>
      </dsp:nvSpPr>
      <dsp:spPr>
        <a:xfrm>
          <a:off x="0" y="4569342"/>
          <a:ext cx="5486400" cy="1523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GB" sz="4000" kern="1200" dirty="0"/>
            <a:t>Demo </a:t>
          </a:r>
          <a:endParaRPr lang="en-US" sz="4000" kern="1200" dirty="0"/>
        </a:p>
      </dsp:txBody>
      <dsp:txXfrm>
        <a:off x="0" y="4569342"/>
        <a:ext cx="5486400" cy="15231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9B6969-F4FA-4E3B-B2B9-95ABBB5B1E6A}">
      <dsp:nvSpPr>
        <dsp:cNvPr id="0" name=""/>
        <dsp:cNvSpPr/>
      </dsp:nvSpPr>
      <dsp:spPr>
        <a:xfrm>
          <a:off x="0" y="0"/>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74CDC8-22FB-4F03-95E9-ABA3F3A3E1B0}">
      <dsp:nvSpPr>
        <dsp:cNvPr id="0" name=""/>
        <dsp:cNvSpPr/>
      </dsp:nvSpPr>
      <dsp:spPr>
        <a:xfrm>
          <a:off x="0" y="0"/>
          <a:ext cx="5486400" cy="760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dirty="0"/>
            <a:t>Common project requirements</a:t>
          </a:r>
          <a:endParaRPr lang="en-US" sz="2800" kern="1200" dirty="0"/>
        </a:p>
      </dsp:txBody>
      <dsp:txXfrm>
        <a:off x="0" y="0"/>
        <a:ext cx="5486400" cy="760227"/>
      </dsp:txXfrm>
    </dsp:sp>
    <dsp:sp modelId="{B538CEB8-205C-4646-A225-78491639C2F3}">
      <dsp:nvSpPr>
        <dsp:cNvPr id="0" name=""/>
        <dsp:cNvSpPr/>
      </dsp:nvSpPr>
      <dsp:spPr>
        <a:xfrm>
          <a:off x="0" y="760227"/>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36B1718-4A9E-4466-B0C9-B23EB483957A}">
      <dsp:nvSpPr>
        <dsp:cNvPr id="0" name=""/>
        <dsp:cNvSpPr/>
      </dsp:nvSpPr>
      <dsp:spPr>
        <a:xfrm>
          <a:off x="0" y="760227"/>
          <a:ext cx="5486400" cy="760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a:t>Use Office UI Fabric</a:t>
          </a:r>
          <a:endParaRPr lang="en-US" sz="2800" kern="1200"/>
        </a:p>
      </dsp:txBody>
      <dsp:txXfrm>
        <a:off x="0" y="760227"/>
        <a:ext cx="5486400" cy="760227"/>
      </dsp:txXfrm>
    </dsp:sp>
    <dsp:sp modelId="{51A4D57B-BB61-4B33-9BA0-18D56CD2E5A2}">
      <dsp:nvSpPr>
        <dsp:cNvPr id="0" name=""/>
        <dsp:cNvSpPr/>
      </dsp:nvSpPr>
      <dsp:spPr>
        <a:xfrm>
          <a:off x="0" y="1520455"/>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83DCF80-22B3-4353-B158-D41306FEE3A7}">
      <dsp:nvSpPr>
        <dsp:cNvPr id="0" name=""/>
        <dsp:cNvSpPr/>
      </dsp:nvSpPr>
      <dsp:spPr>
        <a:xfrm>
          <a:off x="0" y="1520455"/>
          <a:ext cx="5486400" cy="760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dirty="0"/>
            <a:t>Rich user experience</a:t>
          </a:r>
          <a:endParaRPr lang="en-US" sz="2800" kern="1200" dirty="0"/>
        </a:p>
      </dsp:txBody>
      <dsp:txXfrm>
        <a:off x="0" y="1520455"/>
        <a:ext cx="5486400" cy="760227"/>
      </dsp:txXfrm>
    </dsp:sp>
    <dsp:sp modelId="{9A511625-ECD2-4A04-B385-0C2C750AD622}">
      <dsp:nvSpPr>
        <dsp:cNvPr id="0" name=""/>
        <dsp:cNvSpPr/>
      </dsp:nvSpPr>
      <dsp:spPr>
        <a:xfrm>
          <a:off x="0" y="2280683"/>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64F940A-DDFC-4E4A-9392-368D299E6779}">
      <dsp:nvSpPr>
        <dsp:cNvPr id="0" name=""/>
        <dsp:cNvSpPr/>
      </dsp:nvSpPr>
      <dsp:spPr>
        <a:xfrm>
          <a:off x="0" y="2280683"/>
          <a:ext cx="5486400" cy="760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dirty="0"/>
            <a:t>Used in pages (content)</a:t>
          </a:r>
          <a:endParaRPr lang="en-US" sz="2800" kern="1200" dirty="0"/>
        </a:p>
      </dsp:txBody>
      <dsp:txXfrm>
        <a:off x="0" y="2280683"/>
        <a:ext cx="5486400" cy="760227"/>
      </dsp:txXfrm>
    </dsp:sp>
    <dsp:sp modelId="{69ABDD28-8F70-41FB-9E33-99200BA88CAA}">
      <dsp:nvSpPr>
        <dsp:cNvPr id="0" name=""/>
        <dsp:cNvSpPr/>
      </dsp:nvSpPr>
      <dsp:spPr>
        <a:xfrm>
          <a:off x="0" y="3040911"/>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26711C-5569-4338-B65E-4B31337469E2}">
      <dsp:nvSpPr>
        <dsp:cNvPr id="0" name=""/>
        <dsp:cNvSpPr/>
      </dsp:nvSpPr>
      <dsp:spPr>
        <a:xfrm>
          <a:off x="0" y="3040911"/>
          <a:ext cx="5486400" cy="760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a:t>“SharePoint-aware”</a:t>
          </a:r>
          <a:endParaRPr lang="en-US" sz="2800" kern="1200" dirty="0"/>
        </a:p>
      </dsp:txBody>
      <dsp:txXfrm>
        <a:off x="0" y="3040911"/>
        <a:ext cx="5486400" cy="760227"/>
      </dsp:txXfrm>
    </dsp:sp>
    <dsp:sp modelId="{88423DC6-8E77-4F04-AA19-2D6C898056FC}">
      <dsp:nvSpPr>
        <dsp:cNvPr id="0" name=""/>
        <dsp:cNvSpPr/>
      </dsp:nvSpPr>
      <dsp:spPr>
        <a:xfrm>
          <a:off x="0" y="3801139"/>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07DAE1C-F652-4E8D-8296-ABA0B755DFB8}">
      <dsp:nvSpPr>
        <dsp:cNvPr id="0" name=""/>
        <dsp:cNvSpPr/>
      </dsp:nvSpPr>
      <dsp:spPr>
        <a:xfrm>
          <a:off x="0" y="3801139"/>
          <a:ext cx="5486400" cy="760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dirty="0"/>
            <a:t>Very simple to configure and use</a:t>
          </a:r>
          <a:endParaRPr lang="en-US" sz="2800" kern="1200" dirty="0"/>
        </a:p>
      </dsp:txBody>
      <dsp:txXfrm>
        <a:off x="0" y="3801139"/>
        <a:ext cx="5486400" cy="760227"/>
      </dsp:txXfrm>
    </dsp:sp>
    <dsp:sp modelId="{88B9BCFD-826B-4E3D-81DE-8F45913015B5}">
      <dsp:nvSpPr>
        <dsp:cNvPr id="0" name=""/>
        <dsp:cNvSpPr/>
      </dsp:nvSpPr>
      <dsp:spPr>
        <a:xfrm>
          <a:off x="0" y="4561367"/>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7836956-CF1C-4E2B-9DCF-0D2F132E84C9}">
      <dsp:nvSpPr>
        <dsp:cNvPr id="0" name=""/>
        <dsp:cNvSpPr/>
      </dsp:nvSpPr>
      <dsp:spPr>
        <a:xfrm>
          <a:off x="0" y="4561367"/>
          <a:ext cx="5486400" cy="760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a:t>Extensible events</a:t>
          </a:r>
          <a:endParaRPr lang="en-US" sz="2800" kern="1200"/>
        </a:p>
      </dsp:txBody>
      <dsp:txXfrm>
        <a:off x="0" y="4561367"/>
        <a:ext cx="5486400" cy="760227"/>
      </dsp:txXfrm>
    </dsp:sp>
    <dsp:sp modelId="{7DF9FF5C-2CAA-4091-AF2F-374E33FB5BDA}">
      <dsp:nvSpPr>
        <dsp:cNvPr id="0" name=""/>
        <dsp:cNvSpPr/>
      </dsp:nvSpPr>
      <dsp:spPr>
        <a:xfrm>
          <a:off x="0" y="5321595"/>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2E3C91B-665D-43AE-BE50-B061CB7CDD6A}">
      <dsp:nvSpPr>
        <dsp:cNvPr id="0" name=""/>
        <dsp:cNvSpPr/>
      </dsp:nvSpPr>
      <dsp:spPr>
        <a:xfrm>
          <a:off x="0" y="5321595"/>
          <a:ext cx="5486400" cy="760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a:t>Open source</a:t>
          </a:r>
          <a:endParaRPr lang="en-US" sz="2800" kern="1200"/>
        </a:p>
      </dsp:txBody>
      <dsp:txXfrm>
        <a:off x="0" y="5321595"/>
        <a:ext cx="5486400" cy="7602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601F4C-D0E7-44C3-994C-653D979563B2}">
      <dsp:nvSpPr>
        <dsp:cNvPr id="0" name=""/>
        <dsp:cNvSpPr/>
      </dsp:nvSpPr>
      <dsp:spPr>
        <a:xfrm>
          <a:off x="0" y="0"/>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FE00D6-8186-4BE6-8B77-22DE3FB26A98}">
      <dsp:nvSpPr>
        <dsp:cNvPr id="0" name=""/>
        <dsp:cNvSpPr/>
      </dsp:nvSpPr>
      <dsp:spPr>
        <a:xfrm>
          <a:off x="0" y="0"/>
          <a:ext cx="5486400" cy="757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dirty="0"/>
            <a:t>Common project requirements</a:t>
          </a:r>
          <a:endParaRPr lang="en-US" sz="2800" kern="1200" dirty="0"/>
        </a:p>
      </dsp:txBody>
      <dsp:txXfrm>
        <a:off x="0" y="0"/>
        <a:ext cx="5486400" cy="757569"/>
      </dsp:txXfrm>
    </dsp:sp>
    <dsp:sp modelId="{C20A6E72-4EA3-4154-894D-88B8FB9C974C}">
      <dsp:nvSpPr>
        <dsp:cNvPr id="0" name=""/>
        <dsp:cNvSpPr/>
      </dsp:nvSpPr>
      <dsp:spPr>
        <a:xfrm>
          <a:off x="0" y="757569"/>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B8EBDBF-35C2-4831-BC4B-1894B5DC82E9}">
      <dsp:nvSpPr>
        <dsp:cNvPr id="0" name=""/>
        <dsp:cNvSpPr/>
      </dsp:nvSpPr>
      <dsp:spPr>
        <a:xfrm>
          <a:off x="0" y="757569"/>
          <a:ext cx="5486400" cy="757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dirty="0"/>
            <a:t>Use Office UI Fabric</a:t>
          </a:r>
          <a:endParaRPr lang="en-US" sz="2800" kern="1200" dirty="0"/>
        </a:p>
      </dsp:txBody>
      <dsp:txXfrm>
        <a:off x="0" y="757569"/>
        <a:ext cx="5486400" cy="757569"/>
      </dsp:txXfrm>
    </dsp:sp>
    <dsp:sp modelId="{4E5A1F84-5A80-42F8-93E7-188FBBC4ACC3}">
      <dsp:nvSpPr>
        <dsp:cNvPr id="0" name=""/>
        <dsp:cNvSpPr/>
      </dsp:nvSpPr>
      <dsp:spPr>
        <a:xfrm>
          <a:off x="0" y="1515139"/>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813D9B2-15F9-4640-8F99-8122E53819B0}">
      <dsp:nvSpPr>
        <dsp:cNvPr id="0" name=""/>
        <dsp:cNvSpPr/>
      </dsp:nvSpPr>
      <dsp:spPr>
        <a:xfrm>
          <a:off x="0" y="1515139"/>
          <a:ext cx="5486400" cy="757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a:t>Rich user experience</a:t>
          </a:r>
          <a:endParaRPr lang="en-US" sz="2800" kern="1200"/>
        </a:p>
      </dsp:txBody>
      <dsp:txXfrm>
        <a:off x="0" y="1515139"/>
        <a:ext cx="5486400" cy="757569"/>
      </dsp:txXfrm>
    </dsp:sp>
    <dsp:sp modelId="{66CE537A-F5FE-4F0D-93C4-5F4434498FEB}">
      <dsp:nvSpPr>
        <dsp:cNvPr id="0" name=""/>
        <dsp:cNvSpPr/>
      </dsp:nvSpPr>
      <dsp:spPr>
        <a:xfrm>
          <a:off x="0" y="2272709"/>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525A482-4FF9-42A5-BA17-0CF9F310DF2D}">
      <dsp:nvSpPr>
        <dsp:cNvPr id="0" name=""/>
        <dsp:cNvSpPr/>
      </dsp:nvSpPr>
      <dsp:spPr>
        <a:xfrm>
          <a:off x="0" y="2272709"/>
          <a:ext cx="5486400" cy="757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a:t>Used in web part property-pane</a:t>
          </a:r>
          <a:endParaRPr lang="en-US" sz="2800" kern="1200"/>
        </a:p>
      </dsp:txBody>
      <dsp:txXfrm>
        <a:off x="0" y="2272709"/>
        <a:ext cx="5486400" cy="757569"/>
      </dsp:txXfrm>
    </dsp:sp>
    <dsp:sp modelId="{F04B3DF5-6F1F-49EE-956D-12B09C387326}">
      <dsp:nvSpPr>
        <dsp:cNvPr id="0" name=""/>
        <dsp:cNvSpPr/>
      </dsp:nvSpPr>
      <dsp:spPr>
        <a:xfrm>
          <a:off x="0" y="3030279"/>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3C6C187-F603-4F4B-A390-FCEE28E85288}">
      <dsp:nvSpPr>
        <dsp:cNvPr id="0" name=""/>
        <dsp:cNvSpPr/>
      </dsp:nvSpPr>
      <dsp:spPr>
        <a:xfrm>
          <a:off x="0" y="3030279"/>
          <a:ext cx="5486400" cy="757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dirty="0"/>
            <a:t>“SharePoint-aware”</a:t>
          </a:r>
          <a:endParaRPr lang="en-US" sz="2800" kern="1200" dirty="0"/>
        </a:p>
      </dsp:txBody>
      <dsp:txXfrm>
        <a:off x="0" y="3030279"/>
        <a:ext cx="5486400" cy="757569"/>
      </dsp:txXfrm>
    </dsp:sp>
    <dsp:sp modelId="{E174C078-9FBA-426C-8FEF-F465B1038D27}">
      <dsp:nvSpPr>
        <dsp:cNvPr id="0" name=""/>
        <dsp:cNvSpPr/>
      </dsp:nvSpPr>
      <dsp:spPr>
        <a:xfrm>
          <a:off x="0" y="3787848"/>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890ED97-AF87-4A51-B17C-3C8CBE8E0CCA}">
      <dsp:nvSpPr>
        <dsp:cNvPr id="0" name=""/>
        <dsp:cNvSpPr/>
      </dsp:nvSpPr>
      <dsp:spPr>
        <a:xfrm>
          <a:off x="0" y="3787848"/>
          <a:ext cx="5486400" cy="757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a:t>Very simple to configure and use</a:t>
          </a:r>
          <a:endParaRPr lang="en-US" sz="2800" kern="1200"/>
        </a:p>
      </dsp:txBody>
      <dsp:txXfrm>
        <a:off x="0" y="3787848"/>
        <a:ext cx="5486400" cy="757569"/>
      </dsp:txXfrm>
    </dsp:sp>
    <dsp:sp modelId="{6CDC4AE2-57A7-4398-AD85-27E894D6B8CE}">
      <dsp:nvSpPr>
        <dsp:cNvPr id="0" name=""/>
        <dsp:cNvSpPr/>
      </dsp:nvSpPr>
      <dsp:spPr>
        <a:xfrm>
          <a:off x="0" y="4545418"/>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7EB542C-38CE-4054-AEFE-84CBBAAAECAC}">
      <dsp:nvSpPr>
        <dsp:cNvPr id="0" name=""/>
        <dsp:cNvSpPr/>
      </dsp:nvSpPr>
      <dsp:spPr>
        <a:xfrm>
          <a:off x="0" y="4545418"/>
          <a:ext cx="5486400" cy="757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a:t>Extensible events</a:t>
          </a:r>
          <a:endParaRPr lang="en-US" sz="2800" kern="1200"/>
        </a:p>
      </dsp:txBody>
      <dsp:txXfrm>
        <a:off x="0" y="4545418"/>
        <a:ext cx="5486400" cy="757569"/>
      </dsp:txXfrm>
    </dsp:sp>
    <dsp:sp modelId="{56E731C5-21FA-4446-966C-50D78A0BF899}">
      <dsp:nvSpPr>
        <dsp:cNvPr id="0" name=""/>
        <dsp:cNvSpPr/>
      </dsp:nvSpPr>
      <dsp:spPr>
        <a:xfrm>
          <a:off x="0" y="5302988"/>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C69E1D3-4AEA-4C3D-9C74-703B4E4D9F3A}">
      <dsp:nvSpPr>
        <dsp:cNvPr id="0" name=""/>
        <dsp:cNvSpPr/>
      </dsp:nvSpPr>
      <dsp:spPr>
        <a:xfrm>
          <a:off x="0" y="5302988"/>
          <a:ext cx="5486400" cy="757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i="0" kern="1200"/>
            <a:t>Open source</a:t>
          </a:r>
          <a:endParaRPr lang="en-US" sz="2800" kern="1200"/>
        </a:p>
      </dsp:txBody>
      <dsp:txXfrm>
        <a:off x="0" y="5302988"/>
        <a:ext cx="5486400" cy="75756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24968A-269B-4D68-8F46-808B40F47157}">
      <dsp:nvSpPr>
        <dsp:cNvPr id="0" name=""/>
        <dsp:cNvSpPr/>
      </dsp:nvSpPr>
      <dsp:spPr>
        <a:xfrm>
          <a:off x="0" y="750"/>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7A0D05B-C65E-4854-9537-8BFD571ACAE0}">
      <dsp:nvSpPr>
        <dsp:cNvPr id="0" name=""/>
        <dsp:cNvSpPr/>
      </dsp:nvSpPr>
      <dsp:spPr>
        <a:xfrm>
          <a:off x="0" y="750"/>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a:t>Fluent API</a:t>
          </a:r>
          <a:endParaRPr lang="en-US" sz="1700" kern="1200"/>
        </a:p>
      </dsp:txBody>
      <dsp:txXfrm>
        <a:off x="0" y="750"/>
        <a:ext cx="5486400" cy="614411"/>
      </dsp:txXfrm>
    </dsp:sp>
    <dsp:sp modelId="{F7DCFE86-1235-4EB5-B577-8DCE99A7BF38}">
      <dsp:nvSpPr>
        <dsp:cNvPr id="0" name=""/>
        <dsp:cNvSpPr/>
      </dsp:nvSpPr>
      <dsp:spPr>
        <a:xfrm>
          <a:off x="0" y="615161"/>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F52BAA6-B688-4D37-8438-C64308D8D763}">
      <dsp:nvSpPr>
        <dsp:cNvPr id="0" name=""/>
        <dsp:cNvSpPr/>
      </dsp:nvSpPr>
      <dsp:spPr>
        <a:xfrm>
          <a:off x="0" y="615161"/>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SharePoint and Office 365 REST APIs</a:t>
          </a:r>
          <a:endParaRPr lang="en-US" sz="1700" kern="1200" dirty="0"/>
        </a:p>
      </dsp:txBody>
      <dsp:txXfrm>
        <a:off x="0" y="615161"/>
        <a:ext cx="5486400" cy="614411"/>
      </dsp:txXfrm>
    </dsp:sp>
    <dsp:sp modelId="{52C9953B-6ED0-4595-929D-8753E9B16D2C}">
      <dsp:nvSpPr>
        <dsp:cNvPr id="0" name=""/>
        <dsp:cNvSpPr/>
      </dsp:nvSpPr>
      <dsp:spPr>
        <a:xfrm>
          <a:off x="0" y="1229573"/>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C1E6C42-7841-4735-BBA4-369B23914CC6}">
      <dsp:nvSpPr>
        <dsp:cNvPr id="0" name=""/>
        <dsp:cNvSpPr/>
      </dsp:nvSpPr>
      <dsp:spPr>
        <a:xfrm>
          <a:off x="0" y="1229573"/>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New: Managed Metadata!</a:t>
          </a:r>
        </a:p>
      </dsp:txBody>
      <dsp:txXfrm>
        <a:off x="0" y="1229573"/>
        <a:ext cx="5486400" cy="614411"/>
      </dsp:txXfrm>
    </dsp:sp>
    <dsp:sp modelId="{C17F1DA3-7266-4F93-A7E6-A1E4975651E0}">
      <dsp:nvSpPr>
        <dsp:cNvPr id="0" name=""/>
        <dsp:cNvSpPr/>
      </dsp:nvSpPr>
      <dsp:spPr>
        <a:xfrm>
          <a:off x="0" y="1843985"/>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32A94A-597D-42D5-9EA1-1EDE1C9C669F}">
      <dsp:nvSpPr>
        <dsp:cNvPr id="0" name=""/>
        <dsp:cNvSpPr/>
      </dsp:nvSpPr>
      <dsp:spPr>
        <a:xfrm>
          <a:off x="0" y="1843985"/>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a:t>Type-safe</a:t>
          </a:r>
          <a:endParaRPr lang="en-US" sz="1700" kern="1200"/>
        </a:p>
      </dsp:txBody>
      <dsp:txXfrm>
        <a:off x="0" y="1843985"/>
        <a:ext cx="5486400" cy="614411"/>
      </dsp:txXfrm>
    </dsp:sp>
    <dsp:sp modelId="{0580FB13-E4C7-41B6-BB79-E81C6F49F242}">
      <dsp:nvSpPr>
        <dsp:cNvPr id="0" name=""/>
        <dsp:cNvSpPr/>
      </dsp:nvSpPr>
      <dsp:spPr>
        <a:xfrm>
          <a:off x="0" y="2458396"/>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D84D5D9-0318-4683-A686-696E8F3DB889}">
      <dsp:nvSpPr>
        <dsp:cNvPr id="0" name=""/>
        <dsp:cNvSpPr/>
      </dsp:nvSpPr>
      <dsp:spPr>
        <a:xfrm>
          <a:off x="0" y="2458396"/>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a:t>Very simple to configure and use</a:t>
          </a:r>
          <a:endParaRPr lang="en-US" sz="1700" kern="1200"/>
        </a:p>
      </dsp:txBody>
      <dsp:txXfrm>
        <a:off x="0" y="2458396"/>
        <a:ext cx="5486400" cy="614411"/>
      </dsp:txXfrm>
    </dsp:sp>
    <dsp:sp modelId="{EA5023A6-07BA-4E60-A61F-5BBE36AF29BD}">
      <dsp:nvSpPr>
        <dsp:cNvPr id="0" name=""/>
        <dsp:cNvSpPr/>
      </dsp:nvSpPr>
      <dsp:spPr>
        <a:xfrm>
          <a:off x="0" y="3072808"/>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60EE982-1EE1-48F2-8F4C-1617F195DF6E}">
      <dsp:nvSpPr>
        <dsp:cNvPr id="0" name=""/>
        <dsp:cNvSpPr/>
      </dsp:nvSpPr>
      <dsp:spPr>
        <a:xfrm>
          <a:off x="0" y="3072808"/>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a:t>Removes the complexity of some operations</a:t>
          </a:r>
          <a:endParaRPr lang="en-US" sz="1700" kern="1200"/>
        </a:p>
      </dsp:txBody>
      <dsp:txXfrm>
        <a:off x="0" y="3072808"/>
        <a:ext cx="5486400" cy="614411"/>
      </dsp:txXfrm>
    </dsp:sp>
    <dsp:sp modelId="{E0F34222-08F3-4A42-9E47-60C86525B672}">
      <dsp:nvSpPr>
        <dsp:cNvPr id="0" name=""/>
        <dsp:cNvSpPr/>
      </dsp:nvSpPr>
      <dsp:spPr>
        <a:xfrm>
          <a:off x="0" y="3687220"/>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DFA04-623C-405A-B3D9-D3953CDC8BA5}">
      <dsp:nvSpPr>
        <dsp:cNvPr id="0" name=""/>
        <dsp:cNvSpPr/>
      </dsp:nvSpPr>
      <dsp:spPr>
        <a:xfrm>
          <a:off x="0" y="3687220"/>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a:t>Easy to batch requests</a:t>
          </a:r>
          <a:endParaRPr lang="en-US" sz="1700" kern="1200"/>
        </a:p>
      </dsp:txBody>
      <dsp:txXfrm>
        <a:off x="0" y="3687220"/>
        <a:ext cx="5486400" cy="614411"/>
      </dsp:txXfrm>
    </dsp:sp>
    <dsp:sp modelId="{8B5CADE0-4316-4430-8910-93DADD6D6168}">
      <dsp:nvSpPr>
        <dsp:cNvPr id="0" name=""/>
        <dsp:cNvSpPr/>
      </dsp:nvSpPr>
      <dsp:spPr>
        <a:xfrm>
          <a:off x="0" y="4301631"/>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9B5BBA3-0E3C-477C-B91A-66CAE72208BC}">
      <dsp:nvSpPr>
        <dsp:cNvPr id="0" name=""/>
        <dsp:cNvSpPr/>
      </dsp:nvSpPr>
      <dsp:spPr>
        <a:xfrm>
          <a:off x="0" y="4301631"/>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Multiple packages, only install what’s required</a:t>
          </a:r>
          <a:endParaRPr lang="en-US" sz="1700" kern="1200" dirty="0"/>
        </a:p>
      </dsp:txBody>
      <dsp:txXfrm>
        <a:off x="0" y="4301631"/>
        <a:ext cx="5486400" cy="614411"/>
      </dsp:txXfrm>
    </dsp:sp>
    <dsp:sp modelId="{10346FC1-5622-4B47-A1D9-D97DE5888E28}">
      <dsp:nvSpPr>
        <dsp:cNvPr id="0" name=""/>
        <dsp:cNvSpPr/>
      </dsp:nvSpPr>
      <dsp:spPr>
        <a:xfrm>
          <a:off x="0" y="4916043"/>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5987E9E-A9FA-498F-9025-62845F954A88}">
      <dsp:nvSpPr>
        <dsp:cNvPr id="0" name=""/>
        <dsp:cNvSpPr/>
      </dsp:nvSpPr>
      <dsp:spPr>
        <a:xfrm>
          <a:off x="0" y="4916043"/>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a:t>SharePoint Framework, Node.js, or JavaScript projects</a:t>
          </a:r>
          <a:endParaRPr lang="en-US" sz="1700" kern="1200"/>
        </a:p>
      </dsp:txBody>
      <dsp:txXfrm>
        <a:off x="0" y="4916043"/>
        <a:ext cx="5486400" cy="614411"/>
      </dsp:txXfrm>
    </dsp:sp>
    <dsp:sp modelId="{FF302DBC-EBC3-41E9-8913-CA2A44FFD254}">
      <dsp:nvSpPr>
        <dsp:cNvPr id="0" name=""/>
        <dsp:cNvSpPr/>
      </dsp:nvSpPr>
      <dsp:spPr>
        <a:xfrm>
          <a:off x="0" y="5530455"/>
          <a:ext cx="5486400" cy="0"/>
        </a:xfrm>
        <a:prstGeom prst="line">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28B82F7-C6C8-4E46-90CC-B9F8643748BB}">
      <dsp:nvSpPr>
        <dsp:cNvPr id="0" name=""/>
        <dsp:cNvSpPr/>
      </dsp:nvSpPr>
      <dsp:spPr>
        <a:xfrm>
          <a:off x="0" y="5530455"/>
          <a:ext cx="5486400" cy="614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a:t>Open source</a:t>
          </a:r>
          <a:endParaRPr lang="en-US" sz="1700" kern="1200"/>
        </a:p>
      </dsp:txBody>
      <dsp:txXfrm>
        <a:off x="0" y="5530455"/>
        <a:ext cx="5486400" cy="61441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8E9081-2CD2-47BF-8367-431C1C2AD96C}">
      <dsp:nvSpPr>
        <dsp:cNvPr id="0" name=""/>
        <dsp:cNvSpPr/>
      </dsp:nvSpPr>
      <dsp:spPr>
        <a:xfrm>
          <a:off x="494975" y="1333"/>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common</a:t>
          </a:r>
        </a:p>
        <a:p>
          <a:pPr marL="0" lvl="0" indent="0" algn="ctr" defTabSz="622300">
            <a:lnSpc>
              <a:spcPct val="90000"/>
            </a:lnSpc>
            <a:spcBef>
              <a:spcPct val="0"/>
            </a:spcBef>
            <a:spcAft>
              <a:spcPct val="35000"/>
            </a:spcAft>
            <a:buNone/>
          </a:pPr>
          <a:r>
            <a:rPr lang="en-GB" sz="1400" kern="1200" dirty="0"/>
            <a:t>Provides shared functionality across all </a:t>
          </a:r>
          <a:r>
            <a:rPr lang="en-GB" sz="1400" kern="1200" dirty="0" err="1"/>
            <a:t>pnp</a:t>
          </a:r>
          <a:r>
            <a:rPr lang="en-GB" sz="1400" kern="1200" dirty="0"/>
            <a:t> libraries</a:t>
          </a:r>
          <a:endParaRPr lang="en-US" sz="1400" kern="1200" dirty="0"/>
        </a:p>
      </dsp:txBody>
      <dsp:txXfrm>
        <a:off x="494975" y="1333"/>
        <a:ext cx="2363248" cy="1417948"/>
      </dsp:txXfrm>
    </dsp:sp>
    <dsp:sp modelId="{01F6C78A-C1C9-4975-80BE-6FC9A19AA3C2}">
      <dsp:nvSpPr>
        <dsp:cNvPr id="0" name=""/>
        <dsp:cNvSpPr/>
      </dsp:nvSpPr>
      <dsp:spPr>
        <a:xfrm>
          <a:off x="3094548" y="1333"/>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config-store</a:t>
          </a:r>
        </a:p>
        <a:p>
          <a:pPr marL="0" lvl="0" indent="0" algn="ctr" defTabSz="622300">
            <a:lnSpc>
              <a:spcPct val="90000"/>
            </a:lnSpc>
            <a:spcBef>
              <a:spcPct val="0"/>
            </a:spcBef>
            <a:spcAft>
              <a:spcPct val="35000"/>
            </a:spcAft>
            <a:buNone/>
          </a:pPr>
          <a:r>
            <a:rPr lang="en-GB" sz="1400" kern="1200" dirty="0"/>
            <a:t>Provides a way to manage configuration within your application</a:t>
          </a:r>
          <a:endParaRPr lang="en-US" sz="1400" kern="1200" dirty="0"/>
        </a:p>
      </dsp:txBody>
      <dsp:txXfrm>
        <a:off x="3094548" y="1333"/>
        <a:ext cx="2363248" cy="1417948"/>
      </dsp:txXfrm>
    </dsp:sp>
    <dsp:sp modelId="{B9F7B6B1-D7A2-40CA-B3EF-3E216974DD05}">
      <dsp:nvSpPr>
        <dsp:cNvPr id="0" name=""/>
        <dsp:cNvSpPr/>
      </dsp:nvSpPr>
      <dsp:spPr>
        <a:xfrm>
          <a:off x="5694120" y="1333"/>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graph</a:t>
          </a:r>
        </a:p>
        <a:p>
          <a:pPr marL="0" lvl="0" indent="0" algn="ctr" defTabSz="622300">
            <a:lnSpc>
              <a:spcPct val="90000"/>
            </a:lnSpc>
            <a:spcBef>
              <a:spcPct val="0"/>
            </a:spcBef>
            <a:spcAft>
              <a:spcPct val="35000"/>
            </a:spcAft>
            <a:buNone/>
          </a:pPr>
          <a:r>
            <a:rPr lang="en-GB" sz="1400" kern="1200" dirty="0"/>
            <a:t>Provides a fluent </a:t>
          </a:r>
          <a:r>
            <a:rPr lang="en-GB" sz="1400" kern="1200" dirty="0" err="1"/>
            <a:t>api</a:t>
          </a:r>
          <a:r>
            <a:rPr lang="en-GB" sz="1400" kern="1200" dirty="0"/>
            <a:t> for working with Microsoft Graph</a:t>
          </a:r>
          <a:endParaRPr lang="en-US" sz="1400" kern="1200" dirty="0"/>
        </a:p>
      </dsp:txBody>
      <dsp:txXfrm>
        <a:off x="5694120" y="1333"/>
        <a:ext cx="2363248" cy="1417948"/>
      </dsp:txXfrm>
    </dsp:sp>
    <dsp:sp modelId="{A3B93BEC-10B2-4B0C-AF0B-D432FCF180EC}">
      <dsp:nvSpPr>
        <dsp:cNvPr id="0" name=""/>
        <dsp:cNvSpPr/>
      </dsp:nvSpPr>
      <dsp:spPr>
        <a:xfrm>
          <a:off x="8293693" y="1333"/>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logging</a:t>
          </a:r>
        </a:p>
        <a:p>
          <a:pPr marL="0" lvl="0" indent="0" algn="ctr" defTabSz="622300">
            <a:lnSpc>
              <a:spcPct val="90000"/>
            </a:lnSpc>
            <a:spcBef>
              <a:spcPct val="0"/>
            </a:spcBef>
            <a:spcAft>
              <a:spcPct val="35000"/>
            </a:spcAft>
            <a:buNone/>
          </a:pPr>
          <a:r>
            <a:rPr lang="en-GB" sz="1400" kern="1200" dirty="0"/>
            <a:t>Light-weight, </a:t>
          </a:r>
          <a:r>
            <a:rPr lang="en-GB" sz="1400" kern="1200" dirty="0" err="1"/>
            <a:t>subscribable</a:t>
          </a:r>
          <a:r>
            <a:rPr lang="en-GB" sz="1400" kern="1200" dirty="0"/>
            <a:t> logging framework</a:t>
          </a:r>
          <a:endParaRPr lang="en-US" sz="1400" kern="1200" dirty="0"/>
        </a:p>
      </dsp:txBody>
      <dsp:txXfrm>
        <a:off x="8293693" y="1333"/>
        <a:ext cx="2363248" cy="1417948"/>
      </dsp:txXfrm>
    </dsp:sp>
    <dsp:sp modelId="{284467CA-F16A-40DF-B013-036A4C05F1B8}">
      <dsp:nvSpPr>
        <dsp:cNvPr id="0" name=""/>
        <dsp:cNvSpPr/>
      </dsp:nvSpPr>
      <dsp:spPr>
        <a:xfrm>
          <a:off x="494975" y="1655607"/>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err="1"/>
            <a:t>nodejs</a:t>
          </a:r>
          <a:endParaRPr lang="en-GB" sz="1400" b="1" kern="1200" dirty="0"/>
        </a:p>
        <a:p>
          <a:pPr marL="0" lvl="0" indent="0" algn="ctr" defTabSz="622300">
            <a:lnSpc>
              <a:spcPct val="90000"/>
            </a:lnSpc>
            <a:spcBef>
              <a:spcPct val="0"/>
            </a:spcBef>
            <a:spcAft>
              <a:spcPct val="35000"/>
            </a:spcAft>
            <a:buNone/>
          </a:pPr>
          <a:r>
            <a:rPr lang="en-GB" sz="1400" kern="1200" dirty="0"/>
            <a:t>Provides functionality enabling the @</a:t>
          </a:r>
          <a:r>
            <a:rPr lang="en-GB" sz="1400" kern="1200" dirty="0" err="1"/>
            <a:t>pnp</a:t>
          </a:r>
          <a:r>
            <a:rPr lang="en-GB" sz="1400" kern="1200" dirty="0"/>
            <a:t> libraries within </a:t>
          </a:r>
          <a:r>
            <a:rPr lang="en-GB" sz="1400" kern="1200" dirty="0" err="1"/>
            <a:t>nodejs</a:t>
          </a:r>
          <a:endParaRPr lang="en-US" sz="1400" kern="1200" dirty="0"/>
        </a:p>
      </dsp:txBody>
      <dsp:txXfrm>
        <a:off x="494975" y="1655607"/>
        <a:ext cx="2363248" cy="1417948"/>
      </dsp:txXfrm>
    </dsp:sp>
    <dsp:sp modelId="{5428CF5E-452C-42C6-92AE-4560A1BA1798}">
      <dsp:nvSpPr>
        <dsp:cNvPr id="0" name=""/>
        <dsp:cNvSpPr/>
      </dsp:nvSpPr>
      <dsp:spPr>
        <a:xfrm>
          <a:off x="3094548" y="1655607"/>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err="1"/>
            <a:t>odata</a:t>
          </a:r>
          <a:endParaRPr lang="en-GB" sz="1400" b="1" kern="1200" dirty="0"/>
        </a:p>
        <a:p>
          <a:pPr marL="0" lvl="0" indent="0" algn="ctr" defTabSz="622300">
            <a:lnSpc>
              <a:spcPct val="90000"/>
            </a:lnSpc>
            <a:spcBef>
              <a:spcPct val="0"/>
            </a:spcBef>
            <a:spcAft>
              <a:spcPct val="35000"/>
            </a:spcAft>
            <a:buNone/>
          </a:pPr>
          <a:r>
            <a:rPr lang="en-GB" sz="1400" kern="1200" dirty="0"/>
            <a:t>Provides shared </a:t>
          </a:r>
          <a:r>
            <a:rPr lang="en-GB" sz="1400" kern="1200" dirty="0" err="1"/>
            <a:t>odata</a:t>
          </a:r>
          <a:r>
            <a:rPr lang="en-GB" sz="1400" kern="1200" dirty="0"/>
            <a:t> functionality and base classes</a:t>
          </a:r>
          <a:endParaRPr lang="en-US" sz="1400" kern="1200" dirty="0"/>
        </a:p>
      </dsp:txBody>
      <dsp:txXfrm>
        <a:off x="3094548" y="1655607"/>
        <a:ext cx="2363248" cy="1417948"/>
      </dsp:txXfrm>
    </dsp:sp>
    <dsp:sp modelId="{7D61F763-817D-49F6-937D-CA13752197B8}">
      <dsp:nvSpPr>
        <dsp:cNvPr id="0" name=""/>
        <dsp:cNvSpPr/>
      </dsp:nvSpPr>
      <dsp:spPr>
        <a:xfrm>
          <a:off x="5694120" y="1655607"/>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err="1"/>
            <a:t>pnpjs</a:t>
          </a:r>
          <a:endParaRPr lang="en-GB" sz="1400" b="1" kern="1200" dirty="0"/>
        </a:p>
        <a:p>
          <a:pPr marL="0" lvl="0" indent="0" algn="ctr" defTabSz="622300">
            <a:lnSpc>
              <a:spcPct val="90000"/>
            </a:lnSpc>
            <a:spcBef>
              <a:spcPct val="0"/>
            </a:spcBef>
            <a:spcAft>
              <a:spcPct val="35000"/>
            </a:spcAft>
            <a:buNone/>
          </a:pPr>
          <a:r>
            <a:rPr lang="en-GB" sz="1400" kern="1200" dirty="0"/>
            <a:t>Rollup library of core functionality (mimics </a:t>
          </a:r>
          <a:r>
            <a:rPr lang="en-GB" sz="1400" kern="1200" dirty="0" err="1"/>
            <a:t>sp-pnp-js</a:t>
          </a:r>
          <a:r>
            <a:rPr lang="en-GB" sz="1400" kern="1200" dirty="0"/>
            <a:t>)</a:t>
          </a:r>
          <a:endParaRPr lang="en-US" sz="1400" kern="1200" dirty="0"/>
        </a:p>
      </dsp:txBody>
      <dsp:txXfrm>
        <a:off x="5694120" y="1655607"/>
        <a:ext cx="2363248" cy="1417948"/>
      </dsp:txXfrm>
    </dsp:sp>
    <dsp:sp modelId="{33EE8DE0-7F45-4A73-8D25-040663F415AC}">
      <dsp:nvSpPr>
        <dsp:cNvPr id="0" name=""/>
        <dsp:cNvSpPr/>
      </dsp:nvSpPr>
      <dsp:spPr>
        <a:xfrm>
          <a:off x="8293693" y="1655607"/>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err="1"/>
            <a:t>sp</a:t>
          </a:r>
          <a:endParaRPr lang="en-GB" sz="1400" b="1" kern="1200" dirty="0"/>
        </a:p>
        <a:p>
          <a:pPr marL="0" lvl="0" indent="0" algn="ctr" defTabSz="622300">
            <a:lnSpc>
              <a:spcPct val="90000"/>
            </a:lnSpc>
            <a:spcBef>
              <a:spcPct val="0"/>
            </a:spcBef>
            <a:spcAft>
              <a:spcPct val="35000"/>
            </a:spcAft>
            <a:buNone/>
          </a:pPr>
          <a:r>
            <a:rPr lang="en-GB" sz="1400" kern="1200" dirty="0"/>
            <a:t>Provides a fluent </a:t>
          </a:r>
          <a:r>
            <a:rPr lang="en-GB" sz="1400" kern="1200" dirty="0" err="1"/>
            <a:t>api</a:t>
          </a:r>
          <a:r>
            <a:rPr lang="en-GB" sz="1400" kern="1200" dirty="0"/>
            <a:t> for working with SharePoint REST</a:t>
          </a:r>
          <a:endParaRPr lang="en-US" sz="1400" kern="1200" dirty="0"/>
        </a:p>
      </dsp:txBody>
      <dsp:txXfrm>
        <a:off x="8293693" y="1655607"/>
        <a:ext cx="2363248" cy="1417948"/>
      </dsp:txXfrm>
    </dsp:sp>
    <dsp:sp modelId="{BB79A807-09CE-4EA9-AF0C-0738BA2D0248}">
      <dsp:nvSpPr>
        <dsp:cNvPr id="0" name=""/>
        <dsp:cNvSpPr/>
      </dsp:nvSpPr>
      <dsp:spPr>
        <a:xfrm>
          <a:off x="1794761" y="3309881"/>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err="1"/>
            <a:t>sp-addinhelpers</a:t>
          </a:r>
          <a:endParaRPr lang="en-GB" sz="1400" b="1" kern="1200" dirty="0"/>
        </a:p>
        <a:p>
          <a:pPr marL="0" lvl="0" indent="0" algn="ctr" defTabSz="622300">
            <a:lnSpc>
              <a:spcPct val="90000"/>
            </a:lnSpc>
            <a:spcBef>
              <a:spcPct val="0"/>
            </a:spcBef>
            <a:spcAft>
              <a:spcPct val="35000"/>
            </a:spcAft>
            <a:buNone/>
          </a:pPr>
          <a:r>
            <a:rPr lang="en-GB" sz="1400" kern="1200" dirty="0"/>
            <a:t>Provides functionality for working within SharePoint add-ins</a:t>
          </a:r>
          <a:endParaRPr lang="en-US" sz="1400" kern="1200" dirty="0"/>
        </a:p>
      </dsp:txBody>
      <dsp:txXfrm>
        <a:off x="1794761" y="3309881"/>
        <a:ext cx="2363248" cy="1417948"/>
      </dsp:txXfrm>
    </dsp:sp>
    <dsp:sp modelId="{7FA123FC-3311-4314-8FB8-8AE961180BB6}">
      <dsp:nvSpPr>
        <dsp:cNvPr id="0" name=""/>
        <dsp:cNvSpPr/>
      </dsp:nvSpPr>
      <dsp:spPr>
        <a:xfrm>
          <a:off x="4394334" y="3309881"/>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err="1"/>
            <a:t>sp-clientsvc</a:t>
          </a:r>
          <a:br>
            <a:rPr lang="en-GB" sz="1400" kern="1200" dirty="0"/>
          </a:br>
          <a:r>
            <a:rPr lang="en-GB" sz="1400" b="0" i="0" kern="1200" dirty="0"/>
            <a:t>Provides based classes used to create a fluent </a:t>
          </a:r>
          <a:r>
            <a:rPr lang="en-GB" sz="1400" b="0" i="0" kern="1200" dirty="0" err="1"/>
            <a:t>api</a:t>
          </a:r>
          <a:r>
            <a:rPr lang="en-GB" sz="1400" b="0" i="0" kern="1200" dirty="0"/>
            <a:t> for working with SharePoint Managed Metadata</a:t>
          </a:r>
          <a:endParaRPr lang="en-US" sz="1400" kern="1200" dirty="0"/>
        </a:p>
      </dsp:txBody>
      <dsp:txXfrm>
        <a:off x="4394334" y="3309881"/>
        <a:ext cx="2363248" cy="1417948"/>
      </dsp:txXfrm>
    </dsp:sp>
    <dsp:sp modelId="{D018B8E4-ECA1-4A84-B8D3-1F0F107CA5B1}">
      <dsp:nvSpPr>
        <dsp:cNvPr id="0" name=""/>
        <dsp:cNvSpPr/>
      </dsp:nvSpPr>
      <dsp:spPr>
        <a:xfrm>
          <a:off x="6993907" y="3309881"/>
          <a:ext cx="2363248" cy="1417948"/>
        </a:xfrm>
        <a:prstGeom prst="rect">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err="1"/>
            <a:t>sp</a:t>
          </a:r>
          <a:r>
            <a:rPr lang="en-GB" sz="1400" b="1" kern="1200" dirty="0"/>
            <a:t>-taxonomy</a:t>
          </a:r>
          <a:br>
            <a:rPr lang="en-GB" sz="1400" kern="1200" dirty="0"/>
          </a:br>
          <a:r>
            <a:rPr lang="en-GB" sz="1400" b="0" i="0" kern="1200" dirty="0"/>
            <a:t>Provides a fluent </a:t>
          </a:r>
          <a:r>
            <a:rPr lang="en-GB" sz="1400" b="0" i="0" kern="1200" dirty="0" err="1"/>
            <a:t>api</a:t>
          </a:r>
          <a:r>
            <a:rPr lang="en-GB" sz="1400" b="0" i="0" kern="1200" dirty="0"/>
            <a:t> for working with SharePoint Managed Metadata</a:t>
          </a:r>
          <a:endParaRPr lang="en-US" sz="1400" kern="1200" dirty="0"/>
        </a:p>
      </dsp:txBody>
      <dsp:txXfrm>
        <a:off x="6993907" y="3309881"/>
        <a:ext cx="2363248" cy="141794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EACAD9-642A-42F1-BFB4-C3EF45965C91}">
      <dsp:nvSpPr>
        <dsp:cNvPr id="0" name=""/>
        <dsp:cNvSpPr/>
      </dsp:nvSpPr>
      <dsp:spPr>
        <a:xfrm>
          <a:off x="1097279" y="2776"/>
          <a:ext cx="4389120" cy="1218437"/>
        </a:xfrm>
        <a:prstGeom prst="rect">
          <a:avLst/>
        </a:prstGeom>
        <a:solidFill>
          <a:schemeClr val="dk2">
            <a:alpha val="90000"/>
            <a:tint val="40000"/>
            <a:hueOff val="0"/>
            <a:satOff val="0"/>
            <a:lumOff val="0"/>
            <a:alphaOff val="0"/>
          </a:schemeClr>
        </a:solidFill>
        <a:ln w="1079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61" tIns="309483" rIns="85161" bIns="309483" numCol="1" spcCol="1270" anchor="ctr" anchorCtr="0">
          <a:noAutofit/>
        </a:bodyPr>
        <a:lstStyle/>
        <a:p>
          <a:pPr marL="0" lvl="0" indent="0" algn="l" defTabSz="533400">
            <a:lnSpc>
              <a:spcPct val="90000"/>
            </a:lnSpc>
            <a:spcBef>
              <a:spcPct val="0"/>
            </a:spcBef>
            <a:spcAft>
              <a:spcPct val="35000"/>
            </a:spcAft>
            <a:buNone/>
          </a:pPr>
          <a:r>
            <a:rPr lang="en-GB" sz="1200" kern="1200" dirty="0">
              <a:hlinkClick xmlns:r="http://schemas.openxmlformats.org/officeDocument/2006/relationships" r:id="rId1"/>
            </a:rPr>
            <a:t>https://github.com/SharePoint/sp-dev-fx-controls-react</a:t>
          </a:r>
          <a:r>
            <a:rPr lang="en-GB" sz="1200" kern="1200" dirty="0"/>
            <a:t> </a:t>
          </a:r>
          <a:endParaRPr lang="en-US" sz="1200" kern="1200" dirty="0"/>
        </a:p>
        <a:p>
          <a:pPr marL="0" lvl="0" indent="0" algn="l" defTabSz="533400">
            <a:lnSpc>
              <a:spcPct val="90000"/>
            </a:lnSpc>
            <a:spcBef>
              <a:spcPct val="0"/>
            </a:spcBef>
            <a:spcAft>
              <a:spcPct val="35000"/>
            </a:spcAft>
            <a:buNone/>
          </a:pPr>
          <a:r>
            <a:rPr lang="en-GB" sz="1200" kern="1200" dirty="0">
              <a:hlinkClick xmlns:r="http://schemas.openxmlformats.org/officeDocument/2006/relationships" r:id="rId2"/>
            </a:rPr>
            <a:t>https://sharepoint.github.io/sp-dev-fx-controls-react/</a:t>
          </a:r>
          <a:r>
            <a:rPr lang="en-GB" sz="1200" kern="1200" dirty="0"/>
            <a:t> </a:t>
          </a:r>
          <a:endParaRPr lang="en-US" sz="1200" kern="1200" dirty="0"/>
        </a:p>
      </dsp:txBody>
      <dsp:txXfrm>
        <a:off x="1097279" y="2776"/>
        <a:ext cx="4389120" cy="1218437"/>
      </dsp:txXfrm>
    </dsp:sp>
    <dsp:sp modelId="{39630112-3284-420D-8CB6-D35CAFB38BBF}">
      <dsp:nvSpPr>
        <dsp:cNvPr id="0" name=""/>
        <dsp:cNvSpPr/>
      </dsp:nvSpPr>
      <dsp:spPr>
        <a:xfrm>
          <a:off x="0" y="2776"/>
          <a:ext cx="1097280" cy="1218437"/>
        </a:xfrm>
        <a:prstGeom prst="rect">
          <a:avLst/>
        </a:prstGeom>
        <a:solidFill>
          <a:schemeClr val="dk2">
            <a:hueOff val="0"/>
            <a:satOff val="0"/>
            <a:lumOff val="0"/>
            <a:alphaOff val="0"/>
          </a:schemeClr>
        </a:solidFill>
        <a:ln w="1079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064" tIns="120355" rIns="58064" bIns="120355" numCol="1" spcCol="1270" anchor="ctr" anchorCtr="0">
          <a:noAutofit/>
        </a:bodyPr>
        <a:lstStyle/>
        <a:p>
          <a:pPr marL="0" lvl="0" indent="0" algn="ctr" defTabSz="666750">
            <a:lnSpc>
              <a:spcPct val="90000"/>
            </a:lnSpc>
            <a:spcBef>
              <a:spcPct val="0"/>
            </a:spcBef>
            <a:spcAft>
              <a:spcPct val="35000"/>
            </a:spcAft>
            <a:buNone/>
          </a:pPr>
          <a:r>
            <a:rPr lang="en-GB" sz="1500" kern="1200" dirty="0"/>
            <a:t>Reusable controls (React)</a:t>
          </a:r>
          <a:endParaRPr lang="en-US" sz="1500" kern="1200" dirty="0"/>
        </a:p>
      </dsp:txBody>
      <dsp:txXfrm>
        <a:off x="0" y="2776"/>
        <a:ext cx="1097280" cy="1218437"/>
      </dsp:txXfrm>
    </dsp:sp>
    <dsp:sp modelId="{56542759-8DDC-4DF6-B091-F10DE002738E}">
      <dsp:nvSpPr>
        <dsp:cNvPr id="0" name=""/>
        <dsp:cNvSpPr/>
      </dsp:nvSpPr>
      <dsp:spPr>
        <a:xfrm>
          <a:off x="1097280" y="1294321"/>
          <a:ext cx="4389120" cy="1218437"/>
        </a:xfrm>
        <a:prstGeom prst="rect">
          <a:avLst/>
        </a:prstGeom>
        <a:solidFill>
          <a:schemeClr val="dk2">
            <a:alpha val="90000"/>
            <a:tint val="40000"/>
            <a:hueOff val="0"/>
            <a:satOff val="0"/>
            <a:lumOff val="0"/>
            <a:alphaOff val="0"/>
          </a:schemeClr>
        </a:solidFill>
        <a:ln w="1079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61" tIns="309483" rIns="85161" bIns="309483" numCol="1" spcCol="1270" anchor="ctr" anchorCtr="0">
          <a:noAutofit/>
        </a:bodyPr>
        <a:lstStyle/>
        <a:p>
          <a:pPr marL="0" lvl="0" indent="0" algn="l" defTabSz="533400">
            <a:lnSpc>
              <a:spcPct val="90000"/>
            </a:lnSpc>
            <a:spcBef>
              <a:spcPct val="0"/>
            </a:spcBef>
            <a:spcAft>
              <a:spcPct val="35000"/>
            </a:spcAft>
            <a:buNone/>
          </a:pPr>
          <a:r>
            <a:rPr lang="en-GB" sz="1200" kern="1200">
              <a:hlinkClick xmlns:r="http://schemas.openxmlformats.org/officeDocument/2006/relationships" r:id="rId3"/>
            </a:rPr>
            <a:t>https://github.com/SharePoint/sp-dev-fx-property-controls</a:t>
          </a:r>
          <a:r>
            <a:rPr lang="en-GB" sz="1200" kern="1200"/>
            <a:t> </a:t>
          </a:r>
          <a:endParaRPr lang="en-US" sz="1200" kern="1200"/>
        </a:p>
        <a:p>
          <a:pPr marL="0" lvl="0" indent="0" algn="l" defTabSz="533400">
            <a:lnSpc>
              <a:spcPct val="90000"/>
            </a:lnSpc>
            <a:spcBef>
              <a:spcPct val="0"/>
            </a:spcBef>
            <a:spcAft>
              <a:spcPct val="35000"/>
            </a:spcAft>
            <a:buNone/>
          </a:pPr>
          <a:r>
            <a:rPr lang="en-GB" sz="1200" kern="1200">
              <a:hlinkClick xmlns:r="http://schemas.openxmlformats.org/officeDocument/2006/relationships" r:id="rId4"/>
            </a:rPr>
            <a:t>https://sharepoint.github.io/sp-dev-fx-property-controls/</a:t>
          </a:r>
          <a:r>
            <a:rPr lang="en-GB" sz="1200" kern="1200"/>
            <a:t> </a:t>
          </a:r>
          <a:endParaRPr lang="en-US" sz="1200" kern="1200"/>
        </a:p>
      </dsp:txBody>
      <dsp:txXfrm>
        <a:off x="1097280" y="1294321"/>
        <a:ext cx="4389120" cy="1218437"/>
      </dsp:txXfrm>
    </dsp:sp>
    <dsp:sp modelId="{CD02A21B-89F8-41F1-B640-DCE933A83E08}">
      <dsp:nvSpPr>
        <dsp:cNvPr id="0" name=""/>
        <dsp:cNvSpPr/>
      </dsp:nvSpPr>
      <dsp:spPr>
        <a:xfrm>
          <a:off x="0" y="1294321"/>
          <a:ext cx="1097280" cy="1218437"/>
        </a:xfrm>
        <a:prstGeom prst="rect">
          <a:avLst/>
        </a:prstGeom>
        <a:solidFill>
          <a:schemeClr val="dk2">
            <a:hueOff val="0"/>
            <a:satOff val="0"/>
            <a:lumOff val="0"/>
            <a:alphaOff val="0"/>
          </a:schemeClr>
        </a:solidFill>
        <a:ln w="1079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064" tIns="120355" rIns="58064" bIns="120355" numCol="1" spcCol="1270" anchor="ctr" anchorCtr="0">
          <a:noAutofit/>
        </a:bodyPr>
        <a:lstStyle/>
        <a:p>
          <a:pPr marL="0" lvl="0" indent="0" algn="ctr" defTabSz="666750">
            <a:lnSpc>
              <a:spcPct val="90000"/>
            </a:lnSpc>
            <a:spcBef>
              <a:spcPct val="0"/>
            </a:spcBef>
            <a:spcAft>
              <a:spcPct val="35000"/>
            </a:spcAft>
            <a:buNone/>
          </a:pPr>
          <a:r>
            <a:rPr lang="en-GB" sz="1500" kern="1200"/>
            <a:t>Reusable property pane controls (React)</a:t>
          </a:r>
          <a:endParaRPr lang="en-US" sz="1500" kern="1200"/>
        </a:p>
      </dsp:txBody>
      <dsp:txXfrm>
        <a:off x="0" y="1294321"/>
        <a:ext cx="1097280" cy="1218437"/>
      </dsp:txXfrm>
    </dsp:sp>
    <dsp:sp modelId="{7527F7CC-4474-4042-BCEB-BF08D26AE202}">
      <dsp:nvSpPr>
        <dsp:cNvPr id="0" name=""/>
        <dsp:cNvSpPr/>
      </dsp:nvSpPr>
      <dsp:spPr>
        <a:xfrm>
          <a:off x="1097280" y="2585865"/>
          <a:ext cx="4389120" cy="1218437"/>
        </a:xfrm>
        <a:prstGeom prst="rect">
          <a:avLst/>
        </a:prstGeom>
        <a:solidFill>
          <a:schemeClr val="dk2">
            <a:alpha val="90000"/>
            <a:tint val="40000"/>
            <a:hueOff val="0"/>
            <a:satOff val="0"/>
            <a:lumOff val="0"/>
            <a:alphaOff val="0"/>
          </a:schemeClr>
        </a:solidFill>
        <a:ln w="1079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61" tIns="309483" rIns="85161" bIns="309483" numCol="1" spcCol="1270" anchor="ctr" anchorCtr="0">
          <a:noAutofit/>
        </a:bodyPr>
        <a:lstStyle/>
        <a:p>
          <a:pPr marL="0" lvl="0" indent="0" algn="l" defTabSz="533400">
            <a:lnSpc>
              <a:spcPct val="90000"/>
            </a:lnSpc>
            <a:spcBef>
              <a:spcPct val="0"/>
            </a:spcBef>
            <a:spcAft>
              <a:spcPct val="35000"/>
            </a:spcAft>
            <a:buNone/>
          </a:pPr>
          <a:r>
            <a:rPr lang="en-GB" sz="1200" kern="1200" dirty="0">
              <a:hlinkClick xmlns:r="http://schemas.openxmlformats.org/officeDocument/2006/relationships" r:id="rId5"/>
            </a:rPr>
            <a:t>https://github.com/pnp/pnp</a:t>
          </a:r>
          <a:r>
            <a:rPr lang="en-GB" sz="1200" kern="1200" dirty="0"/>
            <a:t> </a:t>
          </a:r>
          <a:endParaRPr lang="en-US" sz="1200" kern="1200" dirty="0"/>
        </a:p>
        <a:p>
          <a:pPr marL="0" lvl="0" indent="0" algn="l" defTabSz="533400">
            <a:lnSpc>
              <a:spcPct val="90000"/>
            </a:lnSpc>
            <a:spcBef>
              <a:spcPct val="0"/>
            </a:spcBef>
            <a:spcAft>
              <a:spcPct val="35000"/>
            </a:spcAft>
            <a:buNone/>
          </a:pPr>
          <a:r>
            <a:rPr lang="en-GB" sz="1200" kern="1200">
              <a:hlinkClick xmlns:r="http://schemas.openxmlformats.org/officeDocument/2006/relationships" r:id="rId6"/>
            </a:rPr>
            <a:t>https://pnp.github.io/pnp/</a:t>
          </a:r>
          <a:r>
            <a:rPr lang="en-GB" sz="1200" kern="1200"/>
            <a:t> </a:t>
          </a:r>
          <a:endParaRPr lang="en-US" sz="1200" kern="1200"/>
        </a:p>
      </dsp:txBody>
      <dsp:txXfrm>
        <a:off x="1097280" y="2585865"/>
        <a:ext cx="4389120" cy="1218437"/>
      </dsp:txXfrm>
    </dsp:sp>
    <dsp:sp modelId="{816219A5-839C-4EAB-9DFB-A5CC9752972B}">
      <dsp:nvSpPr>
        <dsp:cNvPr id="0" name=""/>
        <dsp:cNvSpPr/>
      </dsp:nvSpPr>
      <dsp:spPr>
        <a:xfrm>
          <a:off x="0" y="2585865"/>
          <a:ext cx="1097280" cy="1218437"/>
        </a:xfrm>
        <a:prstGeom prst="rect">
          <a:avLst/>
        </a:prstGeom>
        <a:solidFill>
          <a:schemeClr val="dk2">
            <a:hueOff val="0"/>
            <a:satOff val="0"/>
            <a:lumOff val="0"/>
            <a:alphaOff val="0"/>
          </a:schemeClr>
        </a:solidFill>
        <a:ln w="1079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064" tIns="120355" rIns="58064" bIns="120355" numCol="1" spcCol="1270" anchor="ctr" anchorCtr="0">
          <a:noAutofit/>
        </a:bodyPr>
        <a:lstStyle/>
        <a:p>
          <a:pPr marL="0" lvl="0" indent="0" algn="ctr" defTabSz="666750">
            <a:lnSpc>
              <a:spcPct val="90000"/>
            </a:lnSpc>
            <a:spcBef>
              <a:spcPct val="0"/>
            </a:spcBef>
            <a:spcAft>
              <a:spcPct val="35000"/>
            </a:spcAft>
            <a:buNone/>
          </a:pPr>
          <a:r>
            <a:rPr lang="en-GB" sz="1500" kern="1200"/>
            <a:t>PnPJS</a:t>
          </a:r>
          <a:endParaRPr lang="en-US" sz="1500" kern="1200"/>
        </a:p>
      </dsp:txBody>
      <dsp:txXfrm>
        <a:off x="0" y="2585865"/>
        <a:ext cx="1097280" cy="1218437"/>
      </dsp:txXfrm>
    </dsp:sp>
    <dsp:sp modelId="{4DA1EDE6-C42A-48A7-8233-316E66986BCC}">
      <dsp:nvSpPr>
        <dsp:cNvPr id="0" name=""/>
        <dsp:cNvSpPr/>
      </dsp:nvSpPr>
      <dsp:spPr>
        <a:xfrm>
          <a:off x="1097280" y="3877409"/>
          <a:ext cx="4389120" cy="1218437"/>
        </a:xfrm>
        <a:prstGeom prst="rect">
          <a:avLst/>
        </a:prstGeom>
        <a:solidFill>
          <a:schemeClr val="dk2">
            <a:alpha val="90000"/>
            <a:tint val="40000"/>
            <a:hueOff val="0"/>
            <a:satOff val="0"/>
            <a:lumOff val="0"/>
            <a:alphaOff val="0"/>
          </a:schemeClr>
        </a:solidFill>
        <a:ln w="1079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61" tIns="309483" rIns="85161" bIns="309483" numCol="1" spcCol="1270" anchor="ctr" anchorCtr="0">
          <a:noAutofit/>
        </a:bodyPr>
        <a:lstStyle/>
        <a:p>
          <a:pPr marL="0" lvl="0" indent="0" algn="l" defTabSz="533400">
            <a:lnSpc>
              <a:spcPct val="90000"/>
            </a:lnSpc>
            <a:spcBef>
              <a:spcPct val="0"/>
            </a:spcBef>
            <a:spcAft>
              <a:spcPct val="35000"/>
            </a:spcAft>
            <a:buNone/>
          </a:pPr>
          <a:r>
            <a:rPr lang="en-GB" sz="1200" kern="1200" dirty="0">
              <a:hlinkClick xmlns:r="http://schemas.openxmlformats.org/officeDocument/2006/relationships" r:id="rId7"/>
            </a:rPr>
            <a:t>https://github.com/SharePoint/sp-dev-fx-webparts</a:t>
          </a:r>
          <a:r>
            <a:rPr lang="en-GB" sz="1200" kern="1200" dirty="0"/>
            <a:t> </a:t>
          </a:r>
          <a:endParaRPr lang="en-US" sz="1200" kern="1200" dirty="0"/>
        </a:p>
      </dsp:txBody>
      <dsp:txXfrm>
        <a:off x="1097280" y="3877409"/>
        <a:ext cx="4389120" cy="1218437"/>
      </dsp:txXfrm>
    </dsp:sp>
    <dsp:sp modelId="{E999E2EA-6E26-46BC-A9CC-197872563808}">
      <dsp:nvSpPr>
        <dsp:cNvPr id="0" name=""/>
        <dsp:cNvSpPr/>
      </dsp:nvSpPr>
      <dsp:spPr>
        <a:xfrm>
          <a:off x="0" y="3877409"/>
          <a:ext cx="1097280" cy="1218437"/>
        </a:xfrm>
        <a:prstGeom prst="rect">
          <a:avLst/>
        </a:prstGeom>
        <a:solidFill>
          <a:schemeClr val="dk2">
            <a:hueOff val="0"/>
            <a:satOff val="0"/>
            <a:lumOff val="0"/>
            <a:alphaOff val="0"/>
          </a:schemeClr>
        </a:solidFill>
        <a:ln w="1079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064" tIns="120355" rIns="58064" bIns="120355" numCol="1" spcCol="1270" anchor="ctr" anchorCtr="0">
          <a:noAutofit/>
        </a:bodyPr>
        <a:lstStyle/>
        <a:p>
          <a:pPr marL="0" lvl="0" indent="0" algn="ctr" defTabSz="666750">
            <a:lnSpc>
              <a:spcPct val="90000"/>
            </a:lnSpc>
            <a:spcBef>
              <a:spcPct val="0"/>
            </a:spcBef>
            <a:spcAft>
              <a:spcPct val="35000"/>
            </a:spcAft>
            <a:buNone/>
          </a:pPr>
          <a:r>
            <a:rPr lang="en-GB" sz="1500" kern="1200"/>
            <a:t>Web Part samples</a:t>
          </a:r>
          <a:endParaRPr lang="en-US" sz="1500" kern="1200"/>
        </a:p>
      </dsp:txBody>
      <dsp:txXfrm>
        <a:off x="0" y="3877409"/>
        <a:ext cx="1097280" cy="1218437"/>
      </dsp:txXfrm>
    </dsp:sp>
    <dsp:sp modelId="{5B190A87-EBCD-4BA1-89C0-0EDA3C4AADCE}">
      <dsp:nvSpPr>
        <dsp:cNvPr id="0" name=""/>
        <dsp:cNvSpPr/>
      </dsp:nvSpPr>
      <dsp:spPr>
        <a:xfrm>
          <a:off x="1097280" y="5168953"/>
          <a:ext cx="4389120" cy="1218437"/>
        </a:xfrm>
        <a:prstGeom prst="rect">
          <a:avLst/>
        </a:prstGeom>
        <a:solidFill>
          <a:schemeClr val="dk2">
            <a:alpha val="90000"/>
            <a:tint val="40000"/>
            <a:hueOff val="0"/>
            <a:satOff val="0"/>
            <a:lumOff val="0"/>
            <a:alphaOff val="0"/>
          </a:schemeClr>
        </a:solidFill>
        <a:ln w="1079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61" tIns="309483" rIns="85161" bIns="309483" numCol="1" spcCol="1270" anchor="ctr" anchorCtr="0">
          <a:noAutofit/>
        </a:bodyPr>
        <a:lstStyle/>
        <a:p>
          <a:pPr marL="0" lvl="0" indent="0" algn="l" defTabSz="533400">
            <a:lnSpc>
              <a:spcPct val="90000"/>
            </a:lnSpc>
            <a:spcBef>
              <a:spcPct val="0"/>
            </a:spcBef>
            <a:spcAft>
              <a:spcPct val="35000"/>
            </a:spcAft>
            <a:buNone/>
          </a:pPr>
          <a:r>
            <a:rPr lang="en-GB" sz="1200" kern="1200">
              <a:hlinkClick xmlns:r="http://schemas.openxmlformats.org/officeDocument/2006/relationships" r:id="rId8"/>
            </a:rPr>
            <a:t>https://github.com/SharePoint/sp-dev-fx-extensions</a:t>
          </a:r>
          <a:r>
            <a:rPr lang="en-GB" sz="1200" kern="1200"/>
            <a:t> </a:t>
          </a:r>
          <a:endParaRPr lang="en-US" sz="1200" kern="1200"/>
        </a:p>
      </dsp:txBody>
      <dsp:txXfrm>
        <a:off x="1097280" y="5168953"/>
        <a:ext cx="4389120" cy="1218437"/>
      </dsp:txXfrm>
    </dsp:sp>
    <dsp:sp modelId="{35622176-687E-4075-830A-64A9E7A5EC9B}">
      <dsp:nvSpPr>
        <dsp:cNvPr id="0" name=""/>
        <dsp:cNvSpPr/>
      </dsp:nvSpPr>
      <dsp:spPr>
        <a:xfrm>
          <a:off x="0" y="5168953"/>
          <a:ext cx="1097280" cy="1218437"/>
        </a:xfrm>
        <a:prstGeom prst="rect">
          <a:avLst/>
        </a:prstGeom>
        <a:solidFill>
          <a:schemeClr val="dk2">
            <a:hueOff val="0"/>
            <a:satOff val="0"/>
            <a:lumOff val="0"/>
            <a:alphaOff val="0"/>
          </a:schemeClr>
        </a:solidFill>
        <a:ln w="1079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064" tIns="120355" rIns="58064" bIns="120355" numCol="1" spcCol="1270" anchor="ctr" anchorCtr="0">
          <a:noAutofit/>
        </a:bodyPr>
        <a:lstStyle/>
        <a:p>
          <a:pPr marL="0" lvl="0" indent="0" algn="ctr" defTabSz="666750">
            <a:lnSpc>
              <a:spcPct val="90000"/>
            </a:lnSpc>
            <a:spcBef>
              <a:spcPct val="0"/>
            </a:spcBef>
            <a:spcAft>
              <a:spcPct val="35000"/>
            </a:spcAft>
            <a:buNone/>
          </a:pPr>
          <a:r>
            <a:rPr lang="en-GB" sz="1500" kern="1200"/>
            <a:t>Extension samples</a:t>
          </a:r>
          <a:endParaRPr lang="en-US" sz="1500" kern="1200"/>
        </a:p>
      </dsp:txBody>
      <dsp:txXfrm>
        <a:off x="0" y="5168953"/>
        <a:ext cx="1097280" cy="121843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8" name="Footer Placeholder 7"/>
          <p:cNvSpPr>
            <a:spLocks noGrp="1"/>
          </p:cNvSpPr>
          <p:nvPr>
            <p:ph type="ftr" sz="quarter" idx="2"/>
          </p:nvPr>
        </p:nvSpPr>
        <p:spPr>
          <a:xfrm>
            <a:off x="0" y="8685212"/>
            <a:ext cx="5758543"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a:stretch/>
        </p:blipFill>
        <p:spPr bwMode="black">
          <a:xfrm>
            <a:off x="5136605" y="0"/>
            <a:ext cx="1599837" cy="548640"/>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jp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png>
</file>

<file path=ppt/media/image44.png>
</file>

<file path=ppt/media/image45.png>
</file>

<file path=ppt/media/image46.jp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gif>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svg>
</file>

<file path=ppt/media/image81.png>
</file>

<file path=ppt/media/image82.png>
</file>

<file path=ppt/media/image83.png>
</file>

<file path=ppt/media/image84.jpeg>
</file>

<file path=ppt/media/image85.png>
</file>

<file path=ppt/media/image86.jpeg>
</file>

<file path=ppt/media/image87.jpeg>
</file>

<file path=ppt/media/image88.jpg>
</file>

<file path=ppt/media/image89.jpeg>
</file>

<file path=ppt/media/image9.jpg>
</file>

<file path=ppt/media/image90.png>
</file>

<file path=ppt/media/image91.jpg>
</file>

<file path=ppt/media/image92.png>
</file>

<file path=ppt/media/image93.png>
</file>

<file path=ppt/notesMasters/_rels/notesMaster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15" name="Footer Placeholder 7"/>
          <p:cNvSpPr>
            <a:spLocks noGrp="1"/>
          </p:cNvSpPr>
          <p:nvPr>
            <p:ph type="ftr" sz="quarter" idx="4"/>
          </p:nvPr>
        </p:nvSpPr>
        <p:spPr>
          <a:xfrm>
            <a:off x="-1" y="8685212"/>
            <a:ext cx="5909309"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24304"/>
          <a:stretch/>
        </p:blipFill>
        <p:spPr bwMode="black">
          <a:xfrm>
            <a:off x="5136605" y="0"/>
            <a:ext cx="1599837" cy="548640"/>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03853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45</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053297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r>
              <a:rPr lang="en-US" baseline="0" dirty="0"/>
              <a:t> and try to use it during Q&amp;A at the end of your session. Thank you!</a:t>
            </a: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46</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28707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47</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7751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461824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r>
              <a:rPr lang="en-US" baseline="0" dirty="0"/>
              <a:t> and try to use it during Q&amp;A at the end of your session. Thank you!</a:t>
            </a: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95800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4</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560550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6</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25782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7</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174162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42</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95311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43</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033678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44</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627226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7.jpg"/><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png"/><Relationship Id="rId18" Type="http://schemas.openxmlformats.org/officeDocument/2006/relationships/image" Target="../media/image25.svg"/><Relationship Id="rId26" Type="http://schemas.openxmlformats.org/officeDocument/2006/relationships/image" Target="../media/image33.svg"/><Relationship Id="rId3" Type="http://schemas.openxmlformats.org/officeDocument/2006/relationships/image" Target="../media/image10.png"/><Relationship Id="rId21" Type="http://schemas.openxmlformats.org/officeDocument/2006/relationships/image" Target="../media/image28.png"/><Relationship Id="rId34" Type="http://schemas.openxmlformats.org/officeDocument/2006/relationships/image" Target="../media/image41.svg"/><Relationship Id="rId7" Type="http://schemas.openxmlformats.org/officeDocument/2006/relationships/image" Target="../media/image14.png"/><Relationship Id="rId12" Type="http://schemas.openxmlformats.org/officeDocument/2006/relationships/image" Target="../media/image19.svg"/><Relationship Id="rId17" Type="http://schemas.openxmlformats.org/officeDocument/2006/relationships/image" Target="../media/image24.png"/><Relationship Id="rId25" Type="http://schemas.openxmlformats.org/officeDocument/2006/relationships/image" Target="../media/image32.png"/><Relationship Id="rId33" Type="http://schemas.openxmlformats.org/officeDocument/2006/relationships/image" Target="../media/image40.png"/><Relationship Id="rId2" Type="http://schemas.openxmlformats.org/officeDocument/2006/relationships/image" Target="../media/image9.jpg"/><Relationship Id="rId16" Type="http://schemas.openxmlformats.org/officeDocument/2006/relationships/image" Target="../media/image23.svg"/><Relationship Id="rId20" Type="http://schemas.openxmlformats.org/officeDocument/2006/relationships/image" Target="../media/image27.svg"/><Relationship Id="rId29" Type="http://schemas.openxmlformats.org/officeDocument/2006/relationships/image" Target="../media/image36.png"/><Relationship Id="rId1" Type="http://schemas.openxmlformats.org/officeDocument/2006/relationships/slideMaster" Target="../slideMasters/slideMaster1.xml"/><Relationship Id="rId6" Type="http://schemas.openxmlformats.org/officeDocument/2006/relationships/image" Target="../media/image13.png"/><Relationship Id="rId11" Type="http://schemas.openxmlformats.org/officeDocument/2006/relationships/image" Target="../media/image18.png"/><Relationship Id="rId24" Type="http://schemas.openxmlformats.org/officeDocument/2006/relationships/image" Target="../media/image31.svg"/><Relationship Id="rId32" Type="http://schemas.openxmlformats.org/officeDocument/2006/relationships/image" Target="../media/image39.svg"/><Relationship Id="rId5" Type="http://schemas.openxmlformats.org/officeDocument/2006/relationships/image" Target="../media/image12.png"/><Relationship Id="rId15" Type="http://schemas.openxmlformats.org/officeDocument/2006/relationships/image" Target="../media/image22.png"/><Relationship Id="rId23" Type="http://schemas.openxmlformats.org/officeDocument/2006/relationships/image" Target="../media/image30.png"/><Relationship Id="rId28" Type="http://schemas.openxmlformats.org/officeDocument/2006/relationships/image" Target="../media/image35.svg"/><Relationship Id="rId10" Type="http://schemas.openxmlformats.org/officeDocument/2006/relationships/image" Target="../media/image17.svg"/><Relationship Id="rId19" Type="http://schemas.openxmlformats.org/officeDocument/2006/relationships/image" Target="../media/image26.png"/><Relationship Id="rId31" Type="http://schemas.openxmlformats.org/officeDocument/2006/relationships/image" Target="../media/image38.png"/><Relationship Id="rId4" Type="http://schemas.openxmlformats.org/officeDocument/2006/relationships/image" Target="../media/image11.png"/><Relationship Id="rId9" Type="http://schemas.openxmlformats.org/officeDocument/2006/relationships/image" Target="../media/image16.png"/><Relationship Id="rId14" Type="http://schemas.openxmlformats.org/officeDocument/2006/relationships/image" Target="../media/image21.svg"/><Relationship Id="rId22" Type="http://schemas.openxmlformats.org/officeDocument/2006/relationships/image" Target="../media/image29.svg"/><Relationship Id="rId27" Type="http://schemas.openxmlformats.org/officeDocument/2006/relationships/image" Target="../media/image34.png"/><Relationship Id="rId30" Type="http://schemas.openxmlformats.org/officeDocument/2006/relationships/image" Target="../media/image37.svg"/><Relationship Id="rId35" Type="http://schemas.openxmlformats.org/officeDocument/2006/relationships/image" Target="../media/image4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mandatory)">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5" name="Marcador de texto 14"/>
          <p:cNvSpPr>
            <a:spLocks noGrp="1"/>
          </p:cNvSpPr>
          <p:nvPr>
            <p:ph type="body" sz="quarter" idx="10" hasCustomPrompt="1"/>
          </p:nvPr>
        </p:nvSpPr>
        <p:spPr>
          <a:xfrm>
            <a:off x="-1" y="2958438"/>
            <a:ext cx="9143999" cy="1216743"/>
          </a:xfrm>
          <a:solidFill>
            <a:schemeClr val="bg1">
              <a:lumMod val="95000"/>
              <a:alpha val="90000"/>
            </a:schemeClr>
          </a:solidFill>
        </p:spPr>
        <p:txBody>
          <a:bodyPr lIns="180000" tIns="72000" rIns="180000" bIns="72000" anchor="ctr" anchorCtr="0"/>
          <a:lstStyle>
            <a:lvl1pPr marL="0" indent="0">
              <a:buNone/>
              <a:defRPr sz="3600" baseline="0"/>
            </a:lvl1pPr>
          </a:lstStyle>
          <a:p>
            <a:pPr lvl="0"/>
            <a:r>
              <a:rPr lang="en-US" noProof="0" dirty="0"/>
              <a:t>Session Name</a:t>
            </a:r>
          </a:p>
        </p:txBody>
      </p:sp>
      <p:sp>
        <p:nvSpPr>
          <p:cNvPr id="16" name="Marcador de texto 14"/>
          <p:cNvSpPr>
            <a:spLocks noGrp="1"/>
          </p:cNvSpPr>
          <p:nvPr userDrawn="1">
            <p:ph type="body" sz="quarter" idx="11" hasCustomPrompt="1"/>
          </p:nvPr>
        </p:nvSpPr>
        <p:spPr>
          <a:xfrm>
            <a:off x="1" y="4175180"/>
            <a:ext cx="8100011" cy="609008"/>
          </a:xfrm>
          <a:solidFill>
            <a:schemeClr val="bg1">
              <a:lumMod val="95000"/>
              <a:alpha val="90000"/>
            </a:schemeClr>
          </a:solidFill>
          <a:ln>
            <a:noFill/>
          </a:ln>
        </p:spPr>
        <p:txBody>
          <a:bodyPr wrap="square" lIns="180000" tIns="72000" rIns="180000" bIns="72000" anchor="ctr" anchorCtr="0"/>
          <a:lstStyle>
            <a:lvl1pPr marL="0" indent="0">
              <a:buNone/>
              <a:defRPr sz="2000" b="1" baseline="0"/>
            </a:lvl1pPr>
          </a:lstStyle>
          <a:p>
            <a:pPr lvl="0"/>
            <a:r>
              <a:rPr lang="es-ES" dirty="0"/>
              <a:t>Speaker </a:t>
            </a:r>
            <a:r>
              <a:rPr lang="es-ES" dirty="0" err="1"/>
              <a:t>Name</a:t>
            </a:r>
            <a:endParaRPr lang="es-ES" dirty="0"/>
          </a:p>
        </p:txBody>
      </p:sp>
      <p:sp>
        <p:nvSpPr>
          <p:cNvPr id="21" name="CuadroTexto 20"/>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2" name="Imagen 21"/>
          <p:cNvPicPr>
            <a:picLocks noChangeAspect="1"/>
          </p:cNvPicPr>
          <p:nvPr userDrawn="1"/>
        </p:nvPicPr>
        <p:blipFill>
          <a:blip r:embed="rId3"/>
          <a:stretch>
            <a:fillRect/>
          </a:stretch>
        </p:blipFill>
        <p:spPr>
          <a:xfrm>
            <a:off x="10653745" y="5724565"/>
            <a:ext cx="348003" cy="282925"/>
          </a:xfrm>
          <a:prstGeom prst="rect">
            <a:avLst/>
          </a:prstGeom>
        </p:spPr>
      </p:pic>
      <p:sp>
        <p:nvSpPr>
          <p:cNvPr id="25" name="CuadroTexto 24"/>
          <p:cNvSpPr txBox="1"/>
          <p:nvPr userDrawn="1"/>
        </p:nvSpPr>
        <p:spPr>
          <a:xfrm>
            <a:off x="-3" y="4784188"/>
            <a:ext cx="8100011" cy="614413"/>
          </a:xfrm>
          <a:prstGeom prst="rect">
            <a:avLst/>
          </a:prstGeom>
          <a:solidFill>
            <a:schemeClr val="bg1">
              <a:lumMod val="95000"/>
              <a:alpha val="85000"/>
            </a:schemeClr>
          </a:solidFill>
        </p:spPr>
        <p:txBody>
          <a:bodyPr wrap="square" lIns="180000" tIns="72000" rIns="180000" bIns="72000" rtlCol="0" anchor="ctr" anchorCtr="0">
            <a:noAutofit/>
          </a:bodyPr>
          <a:lstStyle/>
          <a:p>
            <a:pPr lvl="0"/>
            <a:r>
              <a:rPr lang="es-ES" sz="2000" b="0" noProof="0" dirty="0">
                <a:latin typeface="+mj-lt"/>
              </a:rPr>
              <a:t>June 9</a:t>
            </a:r>
            <a:r>
              <a:rPr lang="en-US" sz="2000" b="0" baseline="30000" dirty="0" err="1">
                <a:latin typeface="+mj-lt"/>
              </a:rPr>
              <a:t>th</a:t>
            </a:r>
            <a:r>
              <a:rPr lang="en-US" sz="2000" b="0" dirty="0">
                <a:latin typeface="+mj-lt"/>
              </a:rPr>
              <a:t>, </a:t>
            </a:r>
            <a:r>
              <a:rPr lang="es-ES" sz="2000" b="0" dirty="0">
                <a:latin typeface="+mj-lt"/>
              </a:rPr>
              <a:t>2018</a:t>
            </a:r>
          </a:p>
        </p:txBody>
      </p:sp>
      <p:sp>
        <p:nvSpPr>
          <p:cNvPr id="6" name="Text Placeholder 9"/>
          <p:cNvSpPr txBox="1">
            <a:spLocks/>
          </p:cNvSpPr>
          <p:nvPr userDrawn="1"/>
        </p:nvSpPr>
        <p:spPr>
          <a:xfrm>
            <a:off x="8103869" y="4175180"/>
            <a:ext cx="4084275" cy="1226124"/>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17" name="Gráfico 16">
            <a:extLst>
              <a:ext uri="{FF2B5EF4-FFF2-40B4-BE49-F238E27FC236}">
                <a16:creationId xmlns:a16="http://schemas.microsoft.com/office/drawing/2014/main" id="{7C158B59-948B-45C0-B0F1-E15CF3A7D23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103870" y="4182051"/>
            <a:ext cx="3869464" cy="1212383"/>
          </a:xfrm>
          <a:prstGeom prst="rect">
            <a:avLst/>
          </a:prstGeom>
        </p:spPr>
      </p:pic>
    </p:spTree>
    <p:extLst>
      <p:ext uri="{BB962C8B-B14F-4D97-AF65-F5344CB8AC3E}">
        <p14:creationId xmlns:p14="http://schemas.microsoft.com/office/powerpoint/2010/main" val="3429699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447799"/>
            <a:ext cx="11151917"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2414694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2"/>
            <a:ext cx="11151917" cy="747897"/>
          </a:xfrm>
        </p:spPr>
        <p:txBody>
          <a:bodyPr/>
          <a:lstStyle>
            <a:lvl1pPr>
              <a:defRPr>
                <a:solidFill>
                  <a:schemeClr val="accent6"/>
                </a:solidFill>
              </a:defRPr>
            </a:lvl1pPr>
          </a:lstStyle>
          <a:p>
            <a:r>
              <a:rPr lang="en-US" dirty="0"/>
              <a:t>Click to edit Master title style</a:t>
            </a:r>
          </a:p>
        </p:txBody>
      </p:sp>
      <p:sp>
        <p:nvSpPr>
          <p:cNvPr id="5" name="Text Placeholder 4"/>
          <p:cNvSpPr>
            <a:spLocks noGrp="1"/>
          </p:cNvSpPr>
          <p:nvPr>
            <p:ph type="body" sz="quarter" idx="10"/>
          </p:nvPr>
        </p:nvSpPr>
        <p:spPr>
          <a:xfrm>
            <a:off x="519248" y="1447799"/>
            <a:ext cx="11151917" cy="2043636"/>
          </a:xfrm>
          <a:prstGeom prst="rect">
            <a:avLst/>
          </a:prstGeom>
        </p:spPr>
        <p:txBody>
          <a:bodyPr/>
          <a:lstStyle>
            <a:lvl1pPr marL="213179" indent="-213179">
              <a:buFont typeface="Wingdings" pitchFamily="2" charset="2"/>
              <a:buChar char=""/>
              <a:defRPr sz="3001">
                <a:solidFill>
                  <a:srgbClr val="333333"/>
                </a:solidFill>
              </a:defRPr>
            </a:lvl1pPr>
            <a:lvl2pPr marL="388247" indent="-175069">
              <a:buFont typeface="Wingdings" pitchFamily="2" charset="2"/>
              <a:buChar char=""/>
              <a:defRPr>
                <a:solidFill>
                  <a:srgbClr val="333333"/>
                </a:solidFill>
                <a:latin typeface="+mn-lt"/>
              </a:defRPr>
            </a:lvl2pPr>
            <a:lvl3pPr marL="556171" indent="-167923">
              <a:buFont typeface="Wingdings" pitchFamily="2" charset="2"/>
              <a:buChar char=""/>
              <a:tabLst/>
              <a:defRPr>
                <a:solidFill>
                  <a:srgbClr val="333333"/>
                </a:solidFill>
                <a:latin typeface="+mn-lt"/>
              </a:defRPr>
            </a:lvl3pPr>
            <a:lvl4pPr marL="685983" indent="-129813">
              <a:buFont typeface="Wingdings" pitchFamily="2" charset="2"/>
              <a:buChar char=""/>
              <a:defRPr>
                <a:solidFill>
                  <a:srgbClr val="333333"/>
                </a:solidFill>
                <a:latin typeface="+mn-lt"/>
              </a:defRPr>
            </a:lvl4pPr>
            <a:lvl5pPr marL="815796" indent="-129813">
              <a:buFont typeface="Wingdings" pitchFamily="2" charset="2"/>
              <a:buChar char=""/>
              <a:tabLst/>
              <a:defRPr>
                <a:solidFill>
                  <a:srgbClr val="333333"/>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531968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chemeClr val="accent6"/>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78233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668435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20836" y="1447801"/>
            <a:ext cx="5396365" cy="1389739"/>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279563" y="1447801"/>
            <a:ext cx="5396365" cy="1389739"/>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93625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965602"/>
            <a:ext cx="5396365" cy="2027107"/>
          </a:xfrm>
        </p:spPr>
        <p:txBody>
          <a:bodyPr/>
          <a:lstStyle>
            <a:lvl1pPr marL="0" indent="0">
              <a:spcBef>
                <a:spcPts val="900"/>
              </a:spcBef>
              <a:buNone/>
              <a:defRPr sz="2401">
                <a:solidFill>
                  <a:schemeClr val="accent6"/>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83636" y="1965602"/>
            <a:ext cx="5396365" cy="2027107"/>
          </a:xfrm>
        </p:spPr>
        <p:txBody>
          <a:bodyPr/>
          <a:lstStyle>
            <a:lvl1pPr marL="0" indent="0">
              <a:spcBef>
                <a:spcPts val="900"/>
              </a:spcBef>
              <a:buNone/>
              <a:defRPr lang="en-US" sz="240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8"/>
          <p:cNvSpPr>
            <a:spLocks noGrp="1"/>
          </p:cNvSpPr>
          <p:nvPr>
            <p:ph type="body" sz="quarter" idx="13"/>
          </p:nvPr>
        </p:nvSpPr>
        <p:spPr>
          <a:xfrm>
            <a:off x="520836" y="1447200"/>
            <a:ext cx="5396365" cy="441688"/>
          </a:xfrm>
        </p:spPr>
        <p:txBody>
          <a:bodyPr/>
          <a:lstStyle>
            <a:lvl1pPr marL="0" indent="0">
              <a:spcBef>
                <a:spcPts val="900"/>
              </a:spcBef>
              <a:buNone/>
              <a:defRPr lang="en-US" sz="2701" b="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
        <p:nvSpPr>
          <p:cNvPr id="11" name="Text Placeholder 8"/>
          <p:cNvSpPr>
            <a:spLocks noGrp="1"/>
          </p:cNvSpPr>
          <p:nvPr>
            <p:ph type="body" sz="quarter" idx="14"/>
          </p:nvPr>
        </p:nvSpPr>
        <p:spPr>
          <a:xfrm>
            <a:off x="6283636" y="1447200"/>
            <a:ext cx="5396365" cy="441688"/>
          </a:xfrm>
        </p:spPr>
        <p:txBody>
          <a:bodyPr/>
          <a:lstStyle>
            <a:lvl1pPr marL="0" indent="0">
              <a:spcBef>
                <a:spcPts val="900"/>
              </a:spcBef>
              <a:buNone/>
              <a:defRPr lang="en-US" sz="2701" b="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Tree>
    <p:extLst>
      <p:ext uri="{BB962C8B-B14F-4D97-AF65-F5344CB8AC3E}">
        <p14:creationId xmlns:p14="http://schemas.microsoft.com/office/powerpoint/2010/main" val="27848472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mparison,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965602"/>
            <a:ext cx="5396365" cy="2462213"/>
          </a:xfrm>
        </p:spPr>
        <p:txBody>
          <a:bodyPr/>
          <a:lstStyle>
            <a:lvl1pPr marL="0" indent="0">
              <a:spcBef>
                <a:spcPts val="900"/>
              </a:spcBef>
              <a:buNone/>
              <a:defRPr sz="24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83636" y="1965602"/>
            <a:ext cx="5396365" cy="2462213"/>
          </a:xfrm>
        </p:spPr>
        <p:txBody>
          <a:bodyPr/>
          <a:lstStyle>
            <a:lvl1pPr marL="0" indent="0">
              <a:spcBef>
                <a:spcPts val="900"/>
              </a:spcBef>
              <a:buNone/>
              <a:defRPr lang="en-US" sz="24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p:cNvSpPr>
            <a:spLocks noGrp="1"/>
          </p:cNvSpPr>
          <p:nvPr>
            <p:ph type="body" sz="quarter" idx="13"/>
          </p:nvPr>
        </p:nvSpPr>
        <p:spPr>
          <a:xfrm>
            <a:off x="522136" y="14472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38263278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mparison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22136" y="1966801"/>
            <a:ext cx="5396365" cy="1389739"/>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284327" y="1965601"/>
            <a:ext cx="5396365" cy="1389739"/>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221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15642884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835" y="1447802"/>
            <a:ext cx="5434948" cy="1661993"/>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681906"/>
            <a:ext cx="5486169" cy="332399"/>
          </a:xfrm>
          <a:prstGeom prst="rect">
            <a:avLst/>
          </a:prstGeom>
        </p:spPr>
        <p:txBody>
          <a:bodyPr>
            <a:noAutofit/>
          </a:bodyPr>
          <a:lstStyle>
            <a:lvl1pPr marL="0" indent="0">
              <a:spcBef>
                <a:spcPts val="900"/>
              </a:spcBef>
              <a:buNone/>
              <a:defRPr lang="en-US" sz="1500" kern="1200" spc="0" dirty="0" smtClean="0">
                <a:solidFill>
                  <a:srgbClr val="333333"/>
                </a:soli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dirty="0"/>
              <a:t>Click to edit Master text styles</a:t>
            </a:r>
          </a:p>
        </p:txBody>
      </p:sp>
      <p:sp>
        <p:nvSpPr>
          <p:cNvPr id="12" name="Title 11"/>
          <p:cNvSpPr>
            <a:spLocks noGrp="1"/>
          </p:cNvSpPr>
          <p:nvPr>
            <p:ph type="title"/>
          </p:nvPr>
        </p:nvSpPr>
        <p:spPr/>
        <p:txBody>
          <a:bodyPr>
            <a:noAutofit/>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9672116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1" name="Text Placeholder 4"/>
          <p:cNvSpPr>
            <a:spLocks noGrp="1"/>
          </p:cNvSpPr>
          <p:nvPr>
            <p:ph type="body" sz="quarter" idx="11" hasCustomPrompt="1"/>
          </p:nvPr>
        </p:nvSpPr>
        <p:spPr>
          <a:xfrm>
            <a:off x="3279957" y="1011623"/>
            <a:ext cx="8347505" cy="921230"/>
          </a:xfrm>
          <a:solidFill>
            <a:schemeClr val="bg1">
              <a:lumMod val="95000"/>
              <a:alpha val="90000"/>
            </a:schemeClr>
          </a:solidFill>
        </p:spPr>
        <p:txBody>
          <a:bodyPr lIns="180000" tIns="180000" rIns="180000" bIns="180000" anchor="ctr" anchorCtr="0">
            <a:noAutofit/>
          </a:bodyPr>
          <a:lstStyle>
            <a:lvl1pPr marL="0" indent="0">
              <a:buNone/>
              <a:defRPr sz="48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3279958" y="2013590"/>
            <a:ext cx="8347504" cy="538648"/>
          </a:xfrm>
          <a:solidFill>
            <a:schemeClr val="bg1">
              <a:lumMod val="95000"/>
              <a:alpha val="90000"/>
            </a:schemeClr>
          </a:solidFill>
        </p:spPr>
        <p:txBody>
          <a:bodyPr lIns="180000" tIns="180000" rIns="180000" bIns="180000" anchor="ctr" anchorCtr="0">
            <a:noAutofit/>
          </a:bodyPr>
          <a:lstStyle>
            <a:lvl1pPr marL="0" indent="0">
              <a:buNone/>
              <a:defRPr sz="28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15114" y="4105801"/>
            <a:ext cx="618422" cy="347862"/>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48567" y="3460686"/>
            <a:ext cx="553291" cy="553291"/>
          </a:xfrm>
          <a:prstGeom prst="rect">
            <a:avLst/>
          </a:prstGeom>
        </p:spPr>
      </p:pic>
      <p:sp>
        <p:nvSpPr>
          <p:cNvPr id="17" name="Text Placeholder 4"/>
          <p:cNvSpPr>
            <a:spLocks noGrp="1"/>
          </p:cNvSpPr>
          <p:nvPr>
            <p:ph type="body" sz="quarter" idx="13" hasCustomPrompt="1"/>
          </p:nvPr>
        </p:nvSpPr>
        <p:spPr>
          <a:xfrm>
            <a:off x="3279958" y="2632975"/>
            <a:ext cx="8347504" cy="538648"/>
          </a:xfrm>
          <a:solidFill>
            <a:schemeClr val="bg1">
              <a:lumMod val="95000"/>
              <a:alpha val="90000"/>
            </a:schemeClr>
          </a:solidFill>
        </p:spPr>
        <p:txBody>
          <a:bodyPr lIns="180000" tIns="180000" rIns="180000" bIns="180000" anchor="ctr" anchorCtr="0"/>
          <a:lstStyle>
            <a:lvl1pPr marL="0" indent="0">
              <a:buNone/>
              <a:defRPr sz="280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20" name="Text Placeholder 4"/>
          <p:cNvSpPr>
            <a:spLocks noGrp="1"/>
          </p:cNvSpPr>
          <p:nvPr>
            <p:ph type="body" sz="quarter" idx="14" hasCustomPrompt="1"/>
          </p:nvPr>
        </p:nvSpPr>
        <p:spPr>
          <a:xfrm>
            <a:off x="1301858" y="3468007"/>
            <a:ext cx="8347504" cy="538648"/>
          </a:xfrm>
          <a:solidFill>
            <a:schemeClr val="bg1">
              <a:lumMod val="95000"/>
              <a:alpha val="90000"/>
            </a:schemeClr>
          </a:solidFill>
        </p:spPr>
        <p:txBody>
          <a:bodyPr lIns="180000" tIns="180000" rIns="180000" bIns="180000" anchor="ctr" anchorCtr="0"/>
          <a:lstStyle>
            <a:lvl1pPr marL="0" indent="0">
              <a:buNone/>
              <a:defRPr sz="22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1301231" y="4010408"/>
            <a:ext cx="8347504" cy="538648"/>
          </a:xfrm>
          <a:solidFill>
            <a:schemeClr val="bg1">
              <a:lumMod val="95000"/>
              <a:alpha val="90000"/>
            </a:schemeClr>
          </a:solidFill>
        </p:spPr>
        <p:txBody>
          <a:bodyPr lIns="180000" tIns="180000" rIns="180000" bIns="180000" anchor="ctr" anchorCtr="0"/>
          <a:lstStyle>
            <a:lvl1pPr marL="0" indent="0">
              <a:buNone/>
              <a:defRPr sz="22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866166" y="1011623"/>
            <a:ext cx="2160000" cy="2160000"/>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1301231" y="4552809"/>
            <a:ext cx="8347504" cy="668214"/>
          </a:xfrm>
          <a:solidFill>
            <a:schemeClr val="bg1">
              <a:lumMod val="95000"/>
              <a:alpha val="90000"/>
            </a:schemeClr>
          </a:solidFill>
        </p:spPr>
        <p:txBody>
          <a:bodyPr lIns="180000" tIns="180000" rIns="180000" bIns="180000" anchor="t" anchorCtr="0">
            <a:spAutoFit/>
          </a:bodyPr>
          <a:lstStyle>
            <a:lvl1pPr marL="0" indent="0">
              <a:buNone/>
              <a:defRPr sz="22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5" name="Text Placeholder 9"/>
          <p:cNvSpPr txBox="1">
            <a:spLocks/>
          </p:cNvSpPr>
          <p:nvPr userDrawn="1"/>
        </p:nvSpPr>
        <p:spPr>
          <a:xfrm>
            <a:off x="10515601" y="4177883"/>
            <a:ext cx="1672543" cy="1220718"/>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26" name="Picture 4" descr="http://www.matthiaseinig.de/wp-content/2013/11/SPSStockholm.png"/>
          <p:cNvPicPr>
            <a:picLocks noChangeAspect="1" noChangeArrowheads="1"/>
          </p:cNvPicPr>
          <p:nvPr userDrawn="1"/>
        </p:nvPicPr>
        <p:blipFill rotWithShape="1">
          <a:blip r:embed="rId6">
            <a:extLst>
              <a:ext uri="{28A0092B-C50C-407E-A947-70E740481C1C}">
                <a14:useLocalDpi xmlns:a14="http://schemas.microsoft.com/office/drawing/2010/main" val="0"/>
              </a:ext>
            </a:extLst>
          </a:blip>
          <a:srcRect b="20499"/>
          <a:stretch/>
        </p:blipFill>
        <p:spPr bwMode="auto">
          <a:xfrm>
            <a:off x="10745301" y="4264177"/>
            <a:ext cx="1238140" cy="984337"/>
          </a:xfrm>
          <a:prstGeom prst="rect">
            <a:avLst/>
          </a:prstGeom>
          <a:noFill/>
          <a:extLst>
            <a:ext uri="{909E8E84-426E-40DD-AFC4-6F175D3DCCD1}">
              <a14:hiddenFill xmlns:a14="http://schemas.microsoft.com/office/drawing/2010/main">
                <a:solidFill>
                  <a:srgbClr val="FFFFFF"/>
                </a:solidFill>
              </a14:hiddenFill>
            </a:ext>
          </a:extLst>
        </p:spPr>
      </p:pic>
      <p:sp>
        <p:nvSpPr>
          <p:cNvPr id="28" name="CuadroTexto 27"/>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7"/>
          <a:stretch>
            <a:fillRect/>
          </a:stretch>
        </p:blipFill>
        <p:spPr>
          <a:xfrm>
            <a:off x="10653745" y="5724565"/>
            <a:ext cx="348003" cy="282925"/>
          </a:xfrm>
          <a:prstGeom prst="rect">
            <a:avLst/>
          </a:prstGeom>
        </p:spPr>
      </p:pic>
    </p:spTree>
    <p:extLst>
      <p:ext uri="{BB962C8B-B14F-4D97-AF65-F5344CB8AC3E}">
        <p14:creationId xmlns:p14="http://schemas.microsoft.com/office/powerpoint/2010/main" val="10111773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3237559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0" y="0"/>
            <a:ext cx="5931729"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2"/>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447802"/>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dirty="0"/>
              <a:t>Click to edit Master text styles</a:t>
            </a:r>
          </a:p>
        </p:txBody>
      </p:sp>
    </p:spTree>
    <p:extLst>
      <p:ext uri="{BB962C8B-B14F-4D97-AF65-F5344CB8AC3E}">
        <p14:creationId xmlns:p14="http://schemas.microsoft.com/office/powerpoint/2010/main" val="9458853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8966" y="0"/>
            <a:ext cx="6221445" cy="6858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Tree>
    <p:extLst>
      <p:ext uri="{BB962C8B-B14F-4D97-AF65-F5344CB8AC3E}">
        <p14:creationId xmlns:p14="http://schemas.microsoft.com/office/powerpoint/2010/main" val="26926722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8968" y="0"/>
            <a:ext cx="6223032" cy="6858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5968968"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27959698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92000" cy="512445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836" y="1358055"/>
            <a:ext cx="11155093" cy="2863073"/>
          </a:xfrm>
          <a:prstGeom prst="rect">
            <a:avLst/>
          </a:prstGeom>
        </p:spPr>
        <p:txBody>
          <a:bodyPr>
            <a:normAutofit/>
          </a:bodyPr>
          <a:lstStyle>
            <a:lvl1pPr marL="0" indent="0">
              <a:lnSpc>
                <a:spcPct val="90000"/>
              </a:lnSpc>
              <a:buNone/>
              <a:defRPr sz="48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20836" y="4343402"/>
            <a:ext cx="11155093" cy="470747"/>
          </a:xfrm>
          <a:prstGeom prst="rect">
            <a:avLst/>
          </a:prstGeom>
        </p:spPr>
        <p:txBody>
          <a:bodyPr>
            <a:normAutofit/>
          </a:bodyPr>
          <a:lstStyle>
            <a:lvl1pPr marL="0" indent="0">
              <a:lnSpc>
                <a:spcPct val="90000"/>
              </a:lnSpc>
              <a:buNone/>
              <a:defRPr sz="27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n-US"/>
              <a:t>Click to edit Master text styles</a:t>
            </a:r>
          </a:p>
        </p:txBody>
      </p:sp>
    </p:spTree>
    <p:extLst>
      <p:ext uri="{BB962C8B-B14F-4D97-AF65-F5344CB8AC3E}">
        <p14:creationId xmlns:p14="http://schemas.microsoft.com/office/powerpoint/2010/main" val="25426154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33111357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Anima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pic>
        <p:nvPicPr>
          <p:cNvPr id="4" name="Picture 2" descr="C:\Users\vesaj\Pictures\DVD_ART36\Artwork_Imagery\Icons - Illustrations\Misc\animation movie film video entertainment icon.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818630" y="13725"/>
            <a:ext cx="354316" cy="288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7201881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accent6"/>
                </a:solidFill>
              </a:defRPr>
            </a:lvl1pPr>
          </a:lstStyle>
          <a:p>
            <a:r>
              <a:rPr lang="en-US" dirty="0"/>
              <a:t>Slide for Developer Code</a:t>
            </a:r>
          </a:p>
        </p:txBody>
      </p:sp>
      <p:sp>
        <p:nvSpPr>
          <p:cNvPr id="3" name="Rectangle 2"/>
          <p:cNvSpPr/>
          <p:nvPr userDrawn="1"/>
        </p:nvSpPr>
        <p:spPr bwMode="hidden">
          <a:xfrm>
            <a:off x="0" y="1155940"/>
            <a:ext cx="12192000"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35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454" y="1447802"/>
            <a:ext cx="11155093" cy="1988237"/>
          </a:xfrm>
        </p:spPr>
        <p:txBody>
          <a:bodyPr/>
          <a:lstStyle>
            <a:lvl1pPr marL="0" indent="0">
              <a:lnSpc>
                <a:spcPct val="95000"/>
              </a:lnSpc>
              <a:buNone/>
              <a:defRPr sz="2401">
                <a:gradFill>
                  <a:gsLst>
                    <a:gs pos="1250">
                      <a:srgbClr val="000000"/>
                    </a:gs>
                    <a:gs pos="100000">
                      <a:srgbClr val="000000"/>
                    </a:gs>
                  </a:gsLst>
                  <a:lin ang="5400000" scaled="0"/>
                </a:gradFill>
                <a:latin typeface="Consolas" pitchFamily="49" charset="0"/>
                <a:cs typeface="Consolas" pitchFamily="49" charset="0"/>
              </a:defRPr>
            </a:lvl1pPr>
            <a:lvl2pPr marL="25486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42993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599044"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77292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25773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slide, image background">
    <p:bg>
      <p:bgPr>
        <a:solidFill>
          <a:schemeClr val="tx1"/>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a:xfrm>
            <a:off x="0" y="0"/>
            <a:ext cx="12192000" cy="6858000"/>
          </a:xfrm>
          <a:prstGeom prst="rect">
            <a:avLst/>
          </a:prstGeom>
          <a:solidFill>
            <a:schemeClr val="bg1"/>
          </a:solidFill>
        </p:spPr>
        <p:txBody>
          <a:bodyPr vert="horz"/>
          <a:lstStyle>
            <a:lvl1pPr>
              <a:buFontTx/>
              <a:buNone/>
              <a:defRPr sz="1400">
                <a:solidFill>
                  <a:srgbClr val="000000"/>
                </a:solidFill>
                <a:latin typeface="+mn-lt"/>
              </a:defRPr>
            </a:lvl1pPr>
          </a:lstStyle>
          <a:p>
            <a:r>
              <a:rPr lang="en-US" dirty="0"/>
              <a:t>Drag picture to placeholder or click icon to add</a:t>
            </a:r>
          </a:p>
        </p:txBody>
      </p:sp>
      <p:sp>
        <p:nvSpPr>
          <p:cNvPr id="17" name="Title 16"/>
          <p:cNvSpPr>
            <a:spLocks noGrp="1"/>
          </p:cNvSpPr>
          <p:nvPr>
            <p:ph type="title" hasCustomPrompt="1"/>
          </p:nvPr>
        </p:nvSpPr>
        <p:spPr>
          <a:xfrm>
            <a:off x="0" y="1219200"/>
            <a:ext cx="4876800" cy="2438400"/>
          </a:xfrm>
          <a:prstGeom prst="rect">
            <a:avLst/>
          </a:prstGeom>
          <a:solidFill>
            <a:schemeClr val="accent6">
              <a:alpha val="94000"/>
            </a:schemeClr>
          </a:solidFill>
        </p:spPr>
        <p:txBody>
          <a:bodyPr vert="horz" lIns="182880" tIns="137160">
            <a:normAutofit/>
          </a:bodyPr>
          <a:lstStyle>
            <a:lvl1pPr algn="l">
              <a:defRPr sz="3000">
                <a:solidFill>
                  <a:schemeClr val="bg1"/>
                </a:solidFill>
                <a:latin typeface="Segoe UI Light" pitchFamily="34" charset="0"/>
                <a:cs typeface="Segoe UI Light" pitchFamily="34" charset="0"/>
              </a:defRPr>
            </a:lvl1pPr>
          </a:lstStyle>
          <a:p>
            <a:pPr lvl="0"/>
            <a:r>
              <a:rPr lang="en-US" dirty="0"/>
              <a:t>Click to edit slide content</a:t>
            </a:r>
          </a:p>
        </p:txBody>
      </p:sp>
      <p:sp>
        <p:nvSpPr>
          <p:cNvPr id="8" name="Text Placeholder 18"/>
          <p:cNvSpPr>
            <a:spLocks noGrp="1"/>
          </p:cNvSpPr>
          <p:nvPr>
            <p:ph type="body" sz="quarter" idx="16" hasCustomPrompt="1"/>
          </p:nvPr>
        </p:nvSpPr>
        <p:spPr>
          <a:xfrm>
            <a:off x="0" y="3651805"/>
            <a:ext cx="2438400" cy="1219200"/>
          </a:xfrm>
          <a:prstGeom prst="rect">
            <a:avLst/>
          </a:prstGeom>
          <a:solidFill>
            <a:schemeClr val="bg2">
              <a:alpha val="89000"/>
            </a:schemeClr>
          </a:solidFill>
        </p:spPr>
        <p:txBody>
          <a:bodyPr vert="horz" lIns="182880" tIns="137160">
            <a:normAutofit/>
          </a:bodyPr>
          <a:lstStyle>
            <a:lvl1pPr marL="0" indent="0">
              <a:lnSpc>
                <a:spcPct val="100000"/>
              </a:lnSpc>
              <a:buFontTx/>
              <a:buNone/>
              <a:defRPr sz="1400" baseline="0">
                <a:solidFill>
                  <a:schemeClr val="tx1"/>
                </a:solidFill>
                <a:latin typeface="Segoe UI Light" panose="020B0502040204020203" pitchFamily="34" charset="0"/>
                <a:cs typeface="Segoe UI Light" panose="020B0502040204020203" pitchFamily="34" charset="0"/>
              </a:defRPr>
            </a:lvl1pPr>
            <a:lvl2pPr marL="0" indent="0">
              <a:buFontTx/>
              <a:buNone/>
              <a:defRPr sz="1400" baseline="0">
                <a:latin typeface="Segoe Pro Light"/>
              </a:defRPr>
            </a:lvl2pPr>
            <a:lvl3pPr marL="0" indent="0">
              <a:buFontTx/>
              <a:buNone/>
              <a:defRPr sz="1400" baseline="0">
                <a:latin typeface="Segoe Pro Light"/>
              </a:defRPr>
            </a:lvl3pPr>
            <a:lvl4pPr marL="0" indent="0">
              <a:buFontTx/>
              <a:buNone/>
              <a:defRPr sz="1400" baseline="0">
                <a:latin typeface="Segoe Pro Light"/>
              </a:defRPr>
            </a:lvl4pPr>
            <a:lvl5pPr marL="0" indent="0">
              <a:buFontTx/>
              <a:buNone/>
              <a:defRPr sz="1400" baseline="0">
                <a:latin typeface="Segoe Pro Light"/>
              </a:defRPr>
            </a:lvl5pPr>
          </a:lstStyle>
          <a:p>
            <a:pPr lvl="0"/>
            <a:r>
              <a:rPr lang="en-US" dirty="0"/>
              <a:t>Click to edit slide content</a:t>
            </a:r>
          </a:p>
        </p:txBody>
      </p:sp>
      <p:sp>
        <p:nvSpPr>
          <p:cNvPr id="3" name="Picture Placeholder 2"/>
          <p:cNvSpPr>
            <a:spLocks noGrp="1"/>
          </p:cNvSpPr>
          <p:nvPr>
            <p:ph type="pic" sz="quarter" idx="17"/>
          </p:nvPr>
        </p:nvSpPr>
        <p:spPr>
          <a:xfrm>
            <a:off x="101601" y="24384"/>
            <a:ext cx="1524000" cy="559816"/>
          </a:xfrm>
        </p:spPr>
        <p:txBody>
          <a:bodyPr/>
          <a:lstStyle/>
          <a:p>
            <a:endParaRPr lang="en-US"/>
          </a:p>
        </p:txBody>
      </p:sp>
    </p:spTree>
    <p:extLst>
      <p:ext uri="{BB962C8B-B14F-4D97-AF65-F5344CB8AC3E}">
        <p14:creationId xmlns:p14="http://schemas.microsoft.com/office/powerpoint/2010/main" val="399376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peaker for two">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1" name="Text Placeholder 4"/>
          <p:cNvSpPr>
            <a:spLocks noGrp="1"/>
          </p:cNvSpPr>
          <p:nvPr>
            <p:ph type="body" sz="quarter" idx="11" hasCustomPrompt="1"/>
          </p:nvPr>
        </p:nvSpPr>
        <p:spPr>
          <a:xfrm>
            <a:off x="2407672" y="1015807"/>
            <a:ext cx="3492385" cy="624695"/>
          </a:xfrm>
          <a:solidFill>
            <a:schemeClr val="bg1">
              <a:lumMod val="95000"/>
              <a:alpha val="90000"/>
            </a:schemeClr>
          </a:solidFill>
        </p:spPr>
        <p:txBody>
          <a:bodyPr lIns="180000" tIns="180000" rIns="180000" bIns="180000" anchor="ctr" anchorCtr="0">
            <a:noAutofit/>
          </a:bodyPr>
          <a:lstStyle>
            <a:lvl1pPr marL="0" indent="0">
              <a:buNone/>
              <a:defRPr sz="2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2407672" y="1723869"/>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14197" y="3245897"/>
            <a:ext cx="481031" cy="287448"/>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90333" y="2811014"/>
            <a:ext cx="409363" cy="434883"/>
          </a:xfrm>
          <a:prstGeom prst="rect">
            <a:avLst/>
          </a:prstGeom>
        </p:spPr>
      </p:pic>
      <p:sp>
        <p:nvSpPr>
          <p:cNvPr id="20" name="Text Placeholder 4"/>
          <p:cNvSpPr>
            <a:spLocks noGrp="1"/>
          </p:cNvSpPr>
          <p:nvPr>
            <p:ph type="body" sz="quarter" idx="14" hasCustomPrompt="1"/>
          </p:nvPr>
        </p:nvSpPr>
        <p:spPr>
          <a:xfrm>
            <a:off x="725217" y="2811014"/>
            <a:ext cx="5174840" cy="358877"/>
          </a:xfrm>
          <a:solidFill>
            <a:schemeClr val="bg1">
              <a:lumMod val="95000"/>
              <a:alpha val="90000"/>
            </a:schemeClr>
          </a:solidFill>
        </p:spPr>
        <p:txBody>
          <a:bodyPr lIns="180000" tIns="180000" rIns="180000" bIns="180000" anchor="ctr" anchorCtr="0"/>
          <a:lstStyle>
            <a:lvl1pPr marL="0" indent="0">
              <a:buNone/>
              <a:defRPr sz="16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725217" y="3173345"/>
            <a:ext cx="5174840" cy="360000"/>
          </a:xfrm>
          <a:solidFill>
            <a:schemeClr val="bg1">
              <a:lumMod val="95000"/>
              <a:alpha val="90000"/>
            </a:schemeClr>
          </a:solidFill>
        </p:spPr>
        <p:txBody>
          <a:bodyPr lIns="180000" tIns="180000" rIns="180000" bIns="180000" anchor="ctr" anchorCtr="0"/>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732648" y="1011623"/>
            <a:ext cx="1412869" cy="150094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725217" y="3533345"/>
            <a:ext cx="5174840" cy="585115"/>
          </a:xfrm>
          <a:solidFill>
            <a:schemeClr val="bg1">
              <a:lumMod val="95000"/>
              <a:alpha val="90000"/>
            </a:schemeClr>
          </a:solidFill>
        </p:spPr>
        <p:txBody>
          <a:bodyPr wrap="square" lIns="180000" tIns="180000" rIns="180000" bIns="180000" anchor="t" anchorCtr="0">
            <a:spAutoFit/>
          </a:bodyPr>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8" name="CuadroTexto 27"/>
          <p:cNvSpPr txBox="1"/>
          <p:nvPr userDrawn="1"/>
        </p:nvSpPr>
        <p:spPr>
          <a:xfrm>
            <a:off x="10511744" y="110403"/>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6"/>
          <a:stretch>
            <a:fillRect/>
          </a:stretch>
        </p:blipFill>
        <p:spPr>
          <a:xfrm>
            <a:off x="10649888" y="231884"/>
            <a:ext cx="348003" cy="282925"/>
          </a:xfrm>
          <a:prstGeom prst="rect">
            <a:avLst/>
          </a:prstGeom>
        </p:spPr>
      </p:pic>
      <p:sp>
        <p:nvSpPr>
          <p:cNvPr id="16" name="Text Placeholder 4"/>
          <p:cNvSpPr>
            <a:spLocks noGrp="1"/>
          </p:cNvSpPr>
          <p:nvPr>
            <p:ph type="body" sz="quarter" idx="18" hasCustomPrompt="1"/>
          </p:nvPr>
        </p:nvSpPr>
        <p:spPr>
          <a:xfrm>
            <a:off x="2407672" y="2149619"/>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43" name="Text Placeholder 4"/>
          <p:cNvSpPr>
            <a:spLocks noGrp="1"/>
          </p:cNvSpPr>
          <p:nvPr>
            <p:ph type="body" sz="quarter" idx="19" hasCustomPrompt="1"/>
          </p:nvPr>
        </p:nvSpPr>
        <p:spPr>
          <a:xfrm>
            <a:off x="8191623" y="1021153"/>
            <a:ext cx="3492385" cy="624695"/>
          </a:xfrm>
          <a:solidFill>
            <a:schemeClr val="bg1">
              <a:lumMod val="95000"/>
              <a:alpha val="90000"/>
            </a:schemeClr>
          </a:solidFill>
        </p:spPr>
        <p:txBody>
          <a:bodyPr lIns="180000" tIns="180000" rIns="180000" bIns="180000" anchor="ctr" anchorCtr="0">
            <a:noAutofit/>
          </a:bodyPr>
          <a:lstStyle>
            <a:lvl1pPr marL="0" indent="0">
              <a:buNone/>
              <a:defRPr sz="2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44" name="Text Placeholder 4"/>
          <p:cNvSpPr>
            <a:spLocks noGrp="1"/>
          </p:cNvSpPr>
          <p:nvPr>
            <p:ph type="body" sz="quarter" idx="20" hasCustomPrompt="1"/>
          </p:nvPr>
        </p:nvSpPr>
        <p:spPr>
          <a:xfrm>
            <a:off x="8191623" y="1729215"/>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45"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998148" y="3251243"/>
            <a:ext cx="481031" cy="287448"/>
          </a:xfrm>
          <a:prstGeom prst="rect">
            <a:avLst/>
          </a:prstGeom>
          <a:noFill/>
          <a:ln>
            <a:noFill/>
          </a:ln>
        </p:spPr>
      </p:pic>
      <p:pic>
        <p:nvPicPr>
          <p:cNvPr id="46"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074284" y="2816360"/>
            <a:ext cx="409363" cy="434883"/>
          </a:xfrm>
          <a:prstGeom prst="rect">
            <a:avLst/>
          </a:prstGeom>
        </p:spPr>
      </p:pic>
      <p:sp>
        <p:nvSpPr>
          <p:cNvPr id="47" name="Text Placeholder 4"/>
          <p:cNvSpPr>
            <a:spLocks noGrp="1"/>
          </p:cNvSpPr>
          <p:nvPr>
            <p:ph type="body" sz="quarter" idx="21" hasCustomPrompt="1"/>
          </p:nvPr>
        </p:nvSpPr>
        <p:spPr>
          <a:xfrm>
            <a:off x="6509168" y="2816360"/>
            <a:ext cx="5174840" cy="358877"/>
          </a:xfrm>
          <a:solidFill>
            <a:schemeClr val="bg1">
              <a:lumMod val="95000"/>
              <a:alpha val="90000"/>
            </a:schemeClr>
          </a:solidFill>
        </p:spPr>
        <p:txBody>
          <a:bodyPr lIns="180000" tIns="180000" rIns="180000" bIns="180000" anchor="ctr" anchorCtr="0"/>
          <a:lstStyle>
            <a:lvl1pPr marL="0" indent="0">
              <a:buNone/>
              <a:defRPr sz="16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48" name="Text Placeholder 4"/>
          <p:cNvSpPr>
            <a:spLocks noGrp="1"/>
          </p:cNvSpPr>
          <p:nvPr>
            <p:ph type="body" sz="quarter" idx="22" hasCustomPrompt="1"/>
          </p:nvPr>
        </p:nvSpPr>
        <p:spPr>
          <a:xfrm>
            <a:off x="6509168" y="3178691"/>
            <a:ext cx="5174840" cy="360000"/>
          </a:xfrm>
          <a:solidFill>
            <a:schemeClr val="bg1">
              <a:lumMod val="95000"/>
              <a:alpha val="90000"/>
            </a:schemeClr>
          </a:solidFill>
        </p:spPr>
        <p:txBody>
          <a:bodyPr lIns="180000" tIns="180000" rIns="180000" bIns="180000" anchor="ctr" anchorCtr="0"/>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49" name="Marcador de posición de imagen 6"/>
          <p:cNvSpPr>
            <a:spLocks noGrp="1"/>
          </p:cNvSpPr>
          <p:nvPr>
            <p:ph type="pic" sz="quarter" idx="23" hasCustomPrompt="1"/>
          </p:nvPr>
        </p:nvSpPr>
        <p:spPr>
          <a:xfrm>
            <a:off x="6516599" y="1016969"/>
            <a:ext cx="1412869" cy="150094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50" name="Text Placeholder 4"/>
          <p:cNvSpPr>
            <a:spLocks noGrp="1"/>
          </p:cNvSpPr>
          <p:nvPr>
            <p:ph type="body" sz="quarter" idx="24" hasCustomPrompt="1"/>
          </p:nvPr>
        </p:nvSpPr>
        <p:spPr>
          <a:xfrm>
            <a:off x="6509168" y="3538691"/>
            <a:ext cx="5174840" cy="585115"/>
          </a:xfrm>
          <a:solidFill>
            <a:schemeClr val="bg1">
              <a:lumMod val="95000"/>
              <a:alpha val="90000"/>
            </a:schemeClr>
          </a:solidFill>
        </p:spPr>
        <p:txBody>
          <a:bodyPr wrap="square" lIns="180000" tIns="180000" rIns="180000" bIns="180000" anchor="t" anchorCtr="0">
            <a:spAutoFit/>
          </a:bodyPr>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51" name="Text Placeholder 4"/>
          <p:cNvSpPr>
            <a:spLocks noGrp="1"/>
          </p:cNvSpPr>
          <p:nvPr>
            <p:ph type="body" sz="quarter" idx="25" hasCustomPrompt="1"/>
          </p:nvPr>
        </p:nvSpPr>
        <p:spPr>
          <a:xfrm>
            <a:off x="8191623" y="2154965"/>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Tree>
    <p:extLst>
      <p:ext uri="{BB962C8B-B14F-4D97-AF65-F5344CB8AC3E}">
        <p14:creationId xmlns:p14="http://schemas.microsoft.com/office/powerpoint/2010/main" val="203788631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61615-9F1E-4951-965D-D300289266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B73E9B8-BF23-45E5-89AC-07467CB0F7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C08F0F0-EA6E-42DE-A238-1493271FA616}"/>
              </a:ext>
            </a:extLst>
          </p:cNvPr>
          <p:cNvSpPr>
            <a:spLocks noGrp="1"/>
          </p:cNvSpPr>
          <p:nvPr>
            <p:ph type="dt" sz="half" idx="10"/>
          </p:nvPr>
        </p:nvSpPr>
        <p:spPr/>
        <p:txBody>
          <a:bodyPr/>
          <a:lstStyle/>
          <a:p>
            <a:fld id="{A56D04BE-835B-41E4-B75E-8B93122582E6}" type="datetime1">
              <a:rPr lang="en-US" smtClean="0"/>
              <a:t>6/9/2018</a:t>
            </a:fld>
            <a:endParaRPr lang="en-US" dirty="0"/>
          </a:p>
        </p:txBody>
      </p:sp>
      <p:sp>
        <p:nvSpPr>
          <p:cNvPr id="5" name="Footer Placeholder 4">
            <a:extLst>
              <a:ext uri="{FF2B5EF4-FFF2-40B4-BE49-F238E27FC236}">
                <a16:creationId xmlns:a16="http://schemas.microsoft.com/office/drawing/2014/main" id="{87B42456-49DE-42FD-A974-E0EB8E0D437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6344899-79AE-4E7A-9C50-B3546079766E}"/>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701099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1BA12-4DFC-4DDC-91E6-76AB83C10B8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F766200-D85C-4AAC-8432-EB740A908CF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C7BA9A8-8442-4362-943A-2A033F35DBC7}"/>
              </a:ext>
            </a:extLst>
          </p:cNvPr>
          <p:cNvSpPr>
            <a:spLocks noGrp="1"/>
          </p:cNvSpPr>
          <p:nvPr>
            <p:ph type="dt" sz="half" idx="10"/>
          </p:nvPr>
        </p:nvSpPr>
        <p:spPr/>
        <p:txBody>
          <a:bodyPr/>
          <a:lstStyle/>
          <a:p>
            <a:fld id="{866334E0-819F-4FC0-8664-B83F61939214}" type="datetime1">
              <a:rPr lang="en-US" smtClean="0"/>
              <a:t>6/9/2018</a:t>
            </a:fld>
            <a:endParaRPr lang="en-US" dirty="0"/>
          </a:p>
        </p:txBody>
      </p:sp>
      <p:sp>
        <p:nvSpPr>
          <p:cNvPr id="5" name="Footer Placeholder 4">
            <a:extLst>
              <a:ext uri="{FF2B5EF4-FFF2-40B4-BE49-F238E27FC236}">
                <a16:creationId xmlns:a16="http://schemas.microsoft.com/office/drawing/2014/main" id="{2DFC7439-104A-47D4-9173-7A1DA56CE67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AC1517-8E3C-4F1C-9F25-E3C0D7FF9FFE}"/>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379681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32FB9-9E11-4C0D-AFE2-110AE293160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0CC91BD-B683-495C-AF86-DFFA39DBC4C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3F3DF08-FAD8-43CF-8717-E5CFCE54B9F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896291C5-C8D4-45E9-9E84-E604B19F3E08}"/>
              </a:ext>
            </a:extLst>
          </p:cNvPr>
          <p:cNvSpPr>
            <a:spLocks noGrp="1"/>
          </p:cNvSpPr>
          <p:nvPr>
            <p:ph type="dt" sz="half" idx="10"/>
          </p:nvPr>
        </p:nvSpPr>
        <p:spPr/>
        <p:txBody>
          <a:bodyPr/>
          <a:lstStyle/>
          <a:p>
            <a:fld id="{7947D7DD-9D85-4B13-A161-86429BD762FC}" type="datetime1">
              <a:rPr lang="en-US" smtClean="0"/>
              <a:t>6/9/2018</a:t>
            </a:fld>
            <a:endParaRPr lang="en-US" dirty="0"/>
          </a:p>
        </p:txBody>
      </p:sp>
      <p:sp>
        <p:nvSpPr>
          <p:cNvPr id="6" name="Footer Placeholder 5">
            <a:extLst>
              <a:ext uri="{FF2B5EF4-FFF2-40B4-BE49-F238E27FC236}">
                <a16:creationId xmlns:a16="http://schemas.microsoft.com/office/drawing/2014/main" id="{55DF0E1A-9EF5-4C45-A50F-7FE8FDFB95A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2345DD8-2C55-4C93-ADBC-3C344FAC7BD4}"/>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90262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onsors (mandatory)">
    <p:spTree>
      <p:nvGrpSpPr>
        <p:cNvPr id="1" name=""/>
        <p:cNvGrpSpPr/>
        <p:nvPr/>
      </p:nvGrpSpPr>
      <p:grpSpPr>
        <a:xfrm>
          <a:off x="0" y="0"/>
          <a:ext cx="0" cy="0"/>
          <a:chOff x="0" y="0"/>
          <a:chExt cx="0" cy="0"/>
        </a:xfrm>
      </p:grpSpPr>
      <p:sp>
        <p:nvSpPr>
          <p:cNvPr id="28" name="Rectángulo 27"/>
          <p:cNvSpPr/>
          <p:nvPr userDrawn="1"/>
        </p:nvSpPr>
        <p:spPr>
          <a:xfrm>
            <a:off x="4707372" y="273378"/>
            <a:ext cx="6770123" cy="523220"/>
          </a:xfrm>
          <a:prstGeom prst="rect">
            <a:avLst/>
          </a:prstGeom>
        </p:spPr>
        <p:txBody>
          <a:bodyPr wrap="none">
            <a:spAutoFit/>
          </a:bodyPr>
          <a:lstStyle/>
          <a:p>
            <a:r>
              <a:rPr lang="en-GB" sz="2800" u="sng" dirty="0">
                <a:solidFill>
                  <a:srgbClr val="CCA202"/>
                </a:solidFill>
                <a:latin typeface="Segoe UI Light" panose="020B0502040204020203" pitchFamily="34" charset="0"/>
                <a:cs typeface="Segoe UI Light" panose="020B0502040204020203" pitchFamily="34" charset="0"/>
              </a:rPr>
              <a:t>Gold sponsors        ______________                </a:t>
            </a:r>
            <a:endParaRPr lang="en-US" sz="2800" u="sng" dirty="0">
              <a:solidFill>
                <a:srgbClr val="CCA202"/>
              </a:solidFill>
            </a:endParaRPr>
          </a:p>
        </p:txBody>
      </p:sp>
      <p:sp>
        <p:nvSpPr>
          <p:cNvPr id="11" name="Rectángulo 10"/>
          <p:cNvSpPr/>
          <p:nvPr userDrawn="1"/>
        </p:nvSpPr>
        <p:spPr>
          <a:xfrm>
            <a:off x="358811" y="2768062"/>
            <a:ext cx="4852932" cy="523220"/>
          </a:xfrm>
          <a:prstGeom prst="rect">
            <a:avLst/>
          </a:prstGeom>
        </p:spPr>
        <p:txBody>
          <a:bodyPr wrap="none">
            <a:spAutoFit/>
          </a:bodyPr>
          <a:lstStyle/>
          <a:p>
            <a:r>
              <a:rPr lang="en-GB" sz="2800" u="sng" dirty="0">
                <a:solidFill>
                  <a:schemeClr val="bg1">
                    <a:lumMod val="65000"/>
                  </a:schemeClr>
                </a:solidFill>
                <a:latin typeface="Segoe UI Light" panose="020B0502040204020203" pitchFamily="34" charset="0"/>
                <a:cs typeface="Segoe UI Light" panose="020B0502040204020203" pitchFamily="34" charset="0"/>
              </a:rPr>
              <a:t>Silver sponsors                         </a:t>
            </a:r>
            <a:endParaRPr lang="en-US" sz="2800" u="sng" dirty="0">
              <a:solidFill>
                <a:schemeClr val="bg1">
                  <a:lumMod val="65000"/>
                </a:schemeClr>
              </a:solidFill>
            </a:endParaRPr>
          </a:p>
        </p:txBody>
      </p:sp>
      <p:sp>
        <p:nvSpPr>
          <p:cNvPr id="15" name="Rectángulo 14"/>
          <p:cNvSpPr/>
          <p:nvPr userDrawn="1"/>
        </p:nvSpPr>
        <p:spPr>
          <a:xfrm>
            <a:off x="375226" y="5401810"/>
            <a:ext cx="5700150" cy="523220"/>
          </a:xfrm>
          <a:prstGeom prst="rect">
            <a:avLst/>
          </a:prstGeom>
        </p:spPr>
        <p:txBody>
          <a:bodyPr wrap="none">
            <a:spAutoFit/>
          </a:bodyPr>
          <a:lstStyle/>
          <a:p>
            <a:r>
              <a:rPr lang="en-GB" sz="2800" u="sng" dirty="0">
                <a:solidFill>
                  <a:srgbClr val="EAB062"/>
                </a:solidFill>
                <a:latin typeface="Segoe UI Light" panose="020B0502040204020203" pitchFamily="34" charset="0"/>
                <a:cs typeface="Segoe UI Light" panose="020B0502040204020203" pitchFamily="34" charset="0"/>
              </a:rPr>
              <a:t>Bronze sponsors                               </a:t>
            </a:r>
            <a:endParaRPr lang="en-US" sz="2800" u="sng" dirty="0">
              <a:solidFill>
                <a:srgbClr val="EAB062"/>
              </a:solidFill>
            </a:endParaRPr>
          </a:p>
        </p:txBody>
      </p:sp>
      <p:sp>
        <p:nvSpPr>
          <p:cNvPr id="22" name="Rectángulo 21"/>
          <p:cNvSpPr/>
          <p:nvPr userDrawn="1"/>
        </p:nvSpPr>
        <p:spPr>
          <a:xfrm>
            <a:off x="6537332" y="2768060"/>
            <a:ext cx="4269117" cy="523220"/>
          </a:xfrm>
          <a:prstGeom prst="rect">
            <a:avLst/>
          </a:prstGeom>
        </p:spPr>
        <p:txBody>
          <a:bodyPr wrap="none">
            <a:spAutoFit/>
          </a:bodyPr>
          <a:lstStyle/>
          <a:p>
            <a:r>
              <a:rPr lang="en-GB" sz="2800" u="sng" dirty="0">
                <a:solidFill>
                  <a:schemeClr val="tx2">
                    <a:lumMod val="60000"/>
                    <a:lumOff val="40000"/>
                  </a:schemeClr>
                </a:solidFill>
                <a:latin typeface="Segoe UI Light" panose="020B0502040204020203" pitchFamily="34" charset="0"/>
                <a:cs typeface="Segoe UI Light" panose="020B0502040204020203" pitchFamily="34" charset="0"/>
              </a:rPr>
              <a:t>Collaborate                        </a:t>
            </a:r>
            <a:endParaRPr lang="en-US" sz="2800" u="sng" dirty="0">
              <a:solidFill>
                <a:schemeClr val="tx2">
                  <a:lumMod val="60000"/>
                  <a:lumOff val="40000"/>
                </a:schemeClr>
              </a:solidFill>
            </a:endParaRPr>
          </a:p>
        </p:txBody>
      </p:sp>
      <p:pic>
        <p:nvPicPr>
          <p:cNvPr id="24" name="Imagen 23"/>
          <p:cNvPicPr>
            <a:picLocks noChangeAspect="1"/>
          </p:cNvPicPr>
          <p:nvPr userDrawn="1"/>
        </p:nvPicPr>
        <p:blipFill>
          <a:blip r:embed="rId2"/>
          <a:stretch>
            <a:fillRect/>
          </a:stretch>
        </p:blipFill>
        <p:spPr>
          <a:xfrm>
            <a:off x="6585387" y="4137201"/>
            <a:ext cx="2297288" cy="878644"/>
          </a:xfrm>
          <a:prstGeom prst="rect">
            <a:avLst/>
          </a:prstGeom>
        </p:spPr>
      </p:pic>
      <p:pic>
        <p:nvPicPr>
          <p:cNvPr id="27" name="Imagen 26"/>
          <p:cNvPicPr>
            <a:picLocks noChangeAspect="1"/>
          </p:cNvPicPr>
          <p:nvPr userDrawn="1"/>
        </p:nvPicPr>
        <p:blipFill>
          <a:blip r:embed="rId3"/>
          <a:stretch>
            <a:fillRect/>
          </a:stretch>
        </p:blipFill>
        <p:spPr>
          <a:xfrm>
            <a:off x="6787304" y="5146750"/>
            <a:ext cx="2084178" cy="857737"/>
          </a:xfrm>
          <a:prstGeom prst="rect">
            <a:avLst/>
          </a:prstGeom>
        </p:spPr>
      </p:pic>
      <p:pic>
        <p:nvPicPr>
          <p:cNvPr id="29" name="Imagen 28"/>
          <p:cNvPicPr>
            <a:picLocks noChangeAspect="1"/>
          </p:cNvPicPr>
          <p:nvPr userDrawn="1"/>
        </p:nvPicPr>
        <p:blipFill>
          <a:blip r:embed="rId4"/>
          <a:stretch>
            <a:fillRect/>
          </a:stretch>
        </p:blipFill>
        <p:spPr>
          <a:xfrm>
            <a:off x="9577005" y="5089643"/>
            <a:ext cx="1368131" cy="860426"/>
          </a:xfrm>
          <a:prstGeom prst="rect">
            <a:avLst/>
          </a:prstGeom>
        </p:spPr>
      </p:pic>
      <p:pic>
        <p:nvPicPr>
          <p:cNvPr id="30" name="Imagen 29"/>
          <p:cNvPicPr>
            <a:picLocks noChangeAspect="1"/>
          </p:cNvPicPr>
          <p:nvPr userDrawn="1"/>
        </p:nvPicPr>
        <p:blipFill>
          <a:blip r:embed="rId5"/>
          <a:stretch>
            <a:fillRect/>
          </a:stretch>
        </p:blipFill>
        <p:spPr>
          <a:xfrm>
            <a:off x="6787304" y="6115315"/>
            <a:ext cx="2058649" cy="600439"/>
          </a:xfrm>
          <a:prstGeom prst="rect">
            <a:avLst/>
          </a:prstGeom>
        </p:spPr>
      </p:pic>
      <p:pic>
        <p:nvPicPr>
          <p:cNvPr id="40" name="Imagen 39"/>
          <p:cNvPicPr>
            <a:picLocks noChangeAspect="1"/>
          </p:cNvPicPr>
          <p:nvPr userDrawn="1"/>
        </p:nvPicPr>
        <p:blipFill>
          <a:blip r:embed="rId6"/>
          <a:stretch>
            <a:fillRect/>
          </a:stretch>
        </p:blipFill>
        <p:spPr>
          <a:xfrm>
            <a:off x="9680681" y="6044774"/>
            <a:ext cx="1357012" cy="751882"/>
          </a:xfrm>
          <a:prstGeom prst="rect">
            <a:avLst/>
          </a:prstGeom>
        </p:spPr>
      </p:pic>
      <p:sp>
        <p:nvSpPr>
          <p:cNvPr id="31" name="Rectángulo 30"/>
          <p:cNvSpPr/>
          <p:nvPr userDrawn="1"/>
        </p:nvSpPr>
        <p:spPr>
          <a:xfrm>
            <a:off x="358811" y="285587"/>
            <a:ext cx="4055919" cy="523220"/>
          </a:xfrm>
          <a:prstGeom prst="rect">
            <a:avLst/>
          </a:prstGeom>
        </p:spPr>
        <p:txBody>
          <a:bodyPr wrap="none">
            <a:spAutoFit/>
          </a:bodyPr>
          <a:lstStyle/>
          <a:p>
            <a:r>
              <a:rPr lang="en-GB" sz="2800" u="sng" dirty="0">
                <a:solidFill>
                  <a:schemeClr val="bg2">
                    <a:lumMod val="75000"/>
                  </a:schemeClr>
                </a:solidFill>
                <a:latin typeface="Segoe UI Light" panose="020B0502040204020203" pitchFamily="34" charset="0"/>
                <a:cs typeface="Segoe UI Light" panose="020B0502040204020203" pitchFamily="34" charset="0"/>
              </a:rPr>
              <a:t>Platinum sponsor            </a:t>
            </a:r>
            <a:endParaRPr lang="en-US" sz="2800" u="sng" dirty="0">
              <a:solidFill>
                <a:schemeClr val="bg2">
                  <a:lumMod val="75000"/>
                </a:schemeClr>
              </a:solidFill>
            </a:endParaRPr>
          </a:p>
        </p:txBody>
      </p:sp>
      <p:pic>
        <p:nvPicPr>
          <p:cNvPr id="9" name="Gráfico 8">
            <a:extLst>
              <a:ext uri="{FF2B5EF4-FFF2-40B4-BE49-F238E27FC236}">
                <a16:creationId xmlns:a16="http://schemas.microsoft.com/office/drawing/2014/main" id="{C8F3357A-EED1-4866-AA58-347B44F31B85}"/>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13116" t="37167" r="12370" b="40055"/>
          <a:stretch/>
        </p:blipFill>
        <p:spPr>
          <a:xfrm>
            <a:off x="434340" y="1056620"/>
            <a:ext cx="3737182" cy="807720"/>
          </a:xfrm>
          <a:prstGeom prst="rect">
            <a:avLst/>
          </a:prstGeom>
        </p:spPr>
      </p:pic>
      <p:pic>
        <p:nvPicPr>
          <p:cNvPr id="12" name="Gráfico 11">
            <a:extLst>
              <a:ext uri="{FF2B5EF4-FFF2-40B4-BE49-F238E27FC236}">
                <a16:creationId xmlns:a16="http://schemas.microsoft.com/office/drawing/2014/main" id="{45CB737F-D303-450F-8BDE-0E16C9A8699E}"/>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4907280" y="1012755"/>
            <a:ext cx="2110740" cy="447733"/>
          </a:xfrm>
          <a:prstGeom prst="rect">
            <a:avLst/>
          </a:prstGeom>
        </p:spPr>
      </p:pic>
      <p:pic>
        <p:nvPicPr>
          <p:cNvPr id="14" name="Gráfico 13">
            <a:extLst>
              <a:ext uri="{FF2B5EF4-FFF2-40B4-BE49-F238E27FC236}">
                <a16:creationId xmlns:a16="http://schemas.microsoft.com/office/drawing/2014/main" id="{9A54B946-C36D-42A0-807F-79D56A44F83F}"/>
              </a:ext>
            </a:extLst>
          </p:cNvPr>
          <p:cNvPicPr>
            <a:picLocks noChangeAspect="1"/>
          </p:cNvPicPr>
          <p:nvPr userDrawn="1"/>
        </p:nvPicPr>
        <p:blipFill>
          <a:blip r:embed="rId11">
            <a:extLst>
              <a:ext uri="{96DAC541-7B7A-43D3-8B79-37D633B846F1}">
                <asvg:svgBlip xmlns:asvg="http://schemas.microsoft.com/office/drawing/2016/SVG/main" r:embed="rId12"/>
              </a:ext>
            </a:extLst>
          </a:blip>
          <a:stretch>
            <a:fillRect/>
          </a:stretch>
        </p:blipFill>
        <p:spPr>
          <a:xfrm>
            <a:off x="7514286" y="935990"/>
            <a:ext cx="1771650" cy="528915"/>
          </a:xfrm>
          <a:prstGeom prst="rect">
            <a:avLst/>
          </a:prstGeom>
        </p:spPr>
      </p:pic>
      <p:pic>
        <p:nvPicPr>
          <p:cNvPr id="39" name="Gráfico 38">
            <a:extLst>
              <a:ext uri="{FF2B5EF4-FFF2-40B4-BE49-F238E27FC236}">
                <a16:creationId xmlns:a16="http://schemas.microsoft.com/office/drawing/2014/main" id="{AFECDF4D-4361-438A-AA65-6167E770FB9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8845953" y="394414"/>
            <a:ext cx="2789509" cy="1860845"/>
          </a:xfrm>
          <a:prstGeom prst="rect">
            <a:avLst/>
          </a:prstGeom>
        </p:spPr>
      </p:pic>
      <p:pic>
        <p:nvPicPr>
          <p:cNvPr id="37" name="Gráfico 36">
            <a:extLst>
              <a:ext uri="{FF2B5EF4-FFF2-40B4-BE49-F238E27FC236}">
                <a16:creationId xmlns:a16="http://schemas.microsoft.com/office/drawing/2014/main" id="{ECA879FC-68FD-474C-82E5-063E194077FB}"/>
              </a:ext>
            </a:extLst>
          </p:cNvPr>
          <p:cNvPicPr>
            <a:picLocks noChangeAspect="1"/>
          </p:cNvPicPr>
          <p:nvPr userDrawn="1"/>
        </p:nvPicPr>
        <p:blipFill rotWithShape="1">
          <a:blip r:embed="rId15">
            <a:extLst>
              <a:ext uri="{96DAC541-7B7A-43D3-8B79-37D633B846F1}">
                <asvg:svgBlip xmlns:asvg="http://schemas.microsoft.com/office/drawing/2016/SVG/main" r:embed="rId16"/>
              </a:ext>
            </a:extLst>
          </a:blip>
          <a:srcRect r="55784"/>
          <a:stretch/>
        </p:blipFill>
        <p:spPr>
          <a:xfrm>
            <a:off x="6753015" y="1822796"/>
            <a:ext cx="1049866" cy="554384"/>
          </a:xfrm>
          <a:prstGeom prst="rect">
            <a:avLst/>
          </a:prstGeom>
        </p:spPr>
      </p:pic>
      <p:pic>
        <p:nvPicPr>
          <p:cNvPr id="41" name="Gráfico 40">
            <a:extLst>
              <a:ext uri="{FF2B5EF4-FFF2-40B4-BE49-F238E27FC236}">
                <a16:creationId xmlns:a16="http://schemas.microsoft.com/office/drawing/2014/main" id="{8BBA5AE3-156C-4898-90B2-E85A9993AF26}"/>
              </a:ext>
            </a:extLst>
          </p:cNvPr>
          <p:cNvPicPr>
            <a:picLocks noChangeAspect="1"/>
          </p:cNvPicPr>
          <p:nvPr userDrawn="1"/>
        </p:nvPicPr>
        <p:blipFill rotWithShape="1">
          <a:blip r:embed="rId17">
            <a:extLst>
              <a:ext uri="{96DAC541-7B7A-43D3-8B79-37D633B846F1}">
                <asvg:svgBlip xmlns:asvg="http://schemas.microsoft.com/office/drawing/2016/SVG/main" r:embed="rId18"/>
              </a:ext>
            </a:extLst>
          </a:blip>
          <a:srcRect r="51776"/>
          <a:stretch/>
        </p:blipFill>
        <p:spPr>
          <a:xfrm>
            <a:off x="4960620" y="1774727"/>
            <a:ext cx="1737658" cy="589483"/>
          </a:xfrm>
          <a:prstGeom prst="rect">
            <a:avLst/>
          </a:prstGeom>
        </p:spPr>
      </p:pic>
      <p:pic>
        <p:nvPicPr>
          <p:cNvPr id="44" name="Gráfico 43">
            <a:extLst>
              <a:ext uri="{FF2B5EF4-FFF2-40B4-BE49-F238E27FC236}">
                <a16:creationId xmlns:a16="http://schemas.microsoft.com/office/drawing/2014/main" id="{DC96D938-EE4C-4215-B932-541829C8B103}"/>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l="30948" t="43056" r="31954" b="48348"/>
          <a:stretch/>
        </p:blipFill>
        <p:spPr>
          <a:xfrm>
            <a:off x="470476" y="3400824"/>
            <a:ext cx="1554571" cy="466130"/>
          </a:xfrm>
          <a:prstGeom prst="rect">
            <a:avLst/>
          </a:prstGeom>
        </p:spPr>
      </p:pic>
      <p:pic>
        <p:nvPicPr>
          <p:cNvPr id="46" name="Gráfico 45">
            <a:extLst>
              <a:ext uri="{FF2B5EF4-FFF2-40B4-BE49-F238E27FC236}">
                <a16:creationId xmlns:a16="http://schemas.microsoft.com/office/drawing/2014/main" id="{3AF6BA59-1A63-4B86-ADBC-6B631AF7DD0A}"/>
              </a:ext>
            </a:extLst>
          </p:cNvPr>
          <p:cNvPicPr>
            <a:picLocks noChangeAspect="1"/>
          </p:cNvPicPr>
          <p:nvPr userDrawn="1"/>
        </p:nvPicPr>
        <p:blipFill>
          <a:blip r:embed="rId21">
            <a:extLst>
              <a:ext uri="{96DAC541-7B7A-43D3-8B79-37D633B846F1}">
                <asvg:svgBlip xmlns:asvg="http://schemas.microsoft.com/office/drawing/2016/SVG/main" r:embed="rId22"/>
              </a:ext>
            </a:extLst>
          </a:blip>
          <a:stretch>
            <a:fillRect/>
          </a:stretch>
        </p:blipFill>
        <p:spPr>
          <a:xfrm>
            <a:off x="2356424" y="3389760"/>
            <a:ext cx="2196838" cy="374989"/>
          </a:xfrm>
          <a:prstGeom prst="rect">
            <a:avLst/>
          </a:prstGeom>
        </p:spPr>
      </p:pic>
      <p:pic>
        <p:nvPicPr>
          <p:cNvPr id="55" name="Gráfico 54">
            <a:extLst>
              <a:ext uri="{FF2B5EF4-FFF2-40B4-BE49-F238E27FC236}">
                <a16:creationId xmlns:a16="http://schemas.microsoft.com/office/drawing/2014/main" id="{458053A8-7457-4BD6-998B-2F5B69D1F898}"/>
              </a:ext>
            </a:extLst>
          </p:cNvPr>
          <p:cNvPicPr>
            <a:picLocks noChangeAspect="1"/>
          </p:cNvPicPr>
          <p:nvPr userDrawn="1"/>
        </p:nvPicPr>
        <p:blipFill>
          <a:blip r:embed="rId23">
            <a:extLst>
              <a:ext uri="{96DAC541-7B7A-43D3-8B79-37D633B846F1}">
                <asvg:svgBlip xmlns:asvg="http://schemas.microsoft.com/office/drawing/2016/SVG/main" r:embed="rId24"/>
              </a:ext>
            </a:extLst>
          </a:blip>
          <a:stretch>
            <a:fillRect/>
          </a:stretch>
        </p:blipFill>
        <p:spPr>
          <a:xfrm>
            <a:off x="596297" y="4072267"/>
            <a:ext cx="1428750" cy="294537"/>
          </a:xfrm>
          <a:prstGeom prst="rect">
            <a:avLst/>
          </a:prstGeom>
        </p:spPr>
      </p:pic>
      <p:pic>
        <p:nvPicPr>
          <p:cNvPr id="57" name="Gráfico 56">
            <a:extLst>
              <a:ext uri="{FF2B5EF4-FFF2-40B4-BE49-F238E27FC236}">
                <a16:creationId xmlns:a16="http://schemas.microsoft.com/office/drawing/2014/main" id="{A8D7366C-07F0-4BDF-B81E-E8987CB48C9A}"/>
              </a:ext>
            </a:extLst>
          </p:cNvPr>
          <p:cNvPicPr>
            <a:picLocks noChangeAspect="1"/>
          </p:cNvPicPr>
          <p:nvPr userDrawn="1"/>
        </p:nvPicPr>
        <p:blipFill>
          <a:blip r:embed="rId25">
            <a:extLst>
              <a:ext uri="{96DAC541-7B7A-43D3-8B79-37D633B846F1}">
                <asvg:svgBlip xmlns:asvg="http://schemas.microsoft.com/office/drawing/2016/SVG/main" r:embed="rId26"/>
              </a:ext>
            </a:extLst>
          </a:blip>
          <a:stretch>
            <a:fillRect/>
          </a:stretch>
        </p:blipFill>
        <p:spPr>
          <a:xfrm>
            <a:off x="2302931" y="3912843"/>
            <a:ext cx="1504958" cy="656769"/>
          </a:xfrm>
          <a:prstGeom prst="rect">
            <a:avLst/>
          </a:prstGeom>
        </p:spPr>
      </p:pic>
      <p:pic>
        <p:nvPicPr>
          <p:cNvPr id="59" name="Gráfico 58">
            <a:extLst>
              <a:ext uri="{FF2B5EF4-FFF2-40B4-BE49-F238E27FC236}">
                <a16:creationId xmlns:a16="http://schemas.microsoft.com/office/drawing/2014/main" id="{86207153-D02E-47F1-90D7-B10791FDB23A}"/>
              </a:ext>
            </a:extLst>
          </p:cNvPr>
          <p:cNvPicPr>
            <a:picLocks noChangeAspect="1"/>
          </p:cNvPicPr>
          <p:nvPr userDrawn="1"/>
        </p:nvPicPr>
        <p:blipFill>
          <a:blip r:embed="rId27">
            <a:extLst>
              <a:ext uri="{96DAC541-7B7A-43D3-8B79-37D633B846F1}">
                <asvg:svgBlip xmlns:asvg="http://schemas.microsoft.com/office/drawing/2016/SVG/main" r:embed="rId28"/>
              </a:ext>
            </a:extLst>
          </a:blip>
          <a:stretch>
            <a:fillRect/>
          </a:stretch>
        </p:blipFill>
        <p:spPr>
          <a:xfrm>
            <a:off x="375226" y="4569612"/>
            <a:ext cx="1569660" cy="523220"/>
          </a:xfrm>
          <a:prstGeom prst="rect">
            <a:avLst/>
          </a:prstGeom>
        </p:spPr>
      </p:pic>
      <p:pic>
        <p:nvPicPr>
          <p:cNvPr id="63" name="Gráfico 62">
            <a:extLst>
              <a:ext uri="{FF2B5EF4-FFF2-40B4-BE49-F238E27FC236}">
                <a16:creationId xmlns:a16="http://schemas.microsoft.com/office/drawing/2014/main" id="{0E9D65EE-2E5B-498A-8FE3-C877877B91CF}"/>
              </a:ext>
            </a:extLst>
          </p:cNvPr>
          <p:cNvPicPr>
            <a:picLocks noChangeAspect="1"/>
          </p:cNvPicPr>
          <p:nvPr userDrawn="1"/>
        </p:nvPicPr>
        <p:blipFill>
          <a:blip r:embed="rId29">
            <a:extLst>
              <a:ext uri="{96DAC541-7B7A-43D3-8B79-37D633B846F1}">
                <asvg:svgBlip xmlns:asvg="http://schemas.microsoft.com/office/drawing/2016/SVG/main" r:embed="rId30"/>
              </a:ext>
            </a:extLst>
          </a:blip>
          <a:stretch>
            <a:fillRect/>
          </a:stretch>
        </p:blipFill>
        <p:spPr>
          <a:xfrm>
            <a:off x="470476" y="6036358"/>
            <a:ext cx="1628834" cy="498319"/>
          </a:xfrm>
          <a:prstGeom prst="rect">
            <a:avLst/>
          </a:prstGeom>
        </p:spPr>
      </p:pic>
      <p:pic>
        <p:nvPicPr>
          <p:cNvPr id="1025" name="Gráfico 1024">
            <a:extLst>
              <a:ext uri="{FF2B5EF4-FFF2-40B4-BE49-F238E27FC236}">
                <a16:creationId xmlns:a16="http://schemas.microsoft.com/office/drawing/2014/main" id="{E7200C3D-0AA5-471E-A354-E07A0E2D892A}"/>
              </a:ext>
            </a:extLst>
          </p:cNvPr>
          <p:cNvPicPr>
            <a:picLocks noChangeAspect="1"/>
          </p:cNvPicPr>
          <p:nvPr userDrawn="1"/>
        </p:nvPicPr>
        <p:blipFill>
          <a:blip r:embed="rId31">
            <a:extLst>
              <a:ext uri="{96DAC541-7B7A-43D3-8B79-37D633B846F1}">
                <asvg:svgBlip xmlns:asvg="http://schemas.microsoft.com/office/drawing/2016/SVG/main" r:embed="rId32"/>
              </a:ext>
            </a:extLst>
          </a:blip>
          <a:stretch>
            <a:fillRect/>
          </a:stretch>
        </p:blipFill>
        <p:spPr>
          <a:xfrm>
            <a:off x="9285936" y="3171380"/>
            <a:ext cx="2503895" cy="1006097"/>
          </a:xfrm>
          <a:prstGeom prst="rect">
            <a:avLst/>
          </a:prstGeom>
        </p:spPr>
      </p:pic>
      <p:pic>
        <p:nvPicPr>
          <p:cNvPr id="70" name="Gráfico 69">
            <a:extLst>
              <a:ext uri="{FF2B5EF4-FFF2-40B4-BE49-F238E27FC236}">
                <a16:creationId xmlns:a16="http://schemas.microsoft.com/office/drawing/2014/main" id="{3CAED469-4E49-47DC-8517-42F99D6DD1ED}"/>
              </a:ext>
            </a:extLst>
          </p:cNvPr>
          <p:cNvPicPr>
            <a:picLocks noChangeAspect="1"/>
          </p:cNvPicPr>
          <p:nvPr userDrawn="1"/>
        </p:nvPicPr>
        <p:blipFill>
          <a:blip r:embed="rId33">
            <a:extLst>
              <a:ext uri="{96DAC541-7B7A-43D3-8B79-37D633B846F1}">
                <asvg:svgBlip xmlns:asvg="http://schemas.microsoft.com/office/drawing/2016/SVG/main" r:embed="rId34"/>
              </a:ext>
            </a:extLst>
          </a:blip>
          <a:stretch>
            <a:fillRect/>
          </a:stretch>
        </p:blipFill>
        <p:spPr>
          <a:xfrm>
            <a:off x="9113602" y="4134074"/>
            <a:ext cx="2755159" cy="923855"/>
          </a:xfrm>
          <a:prstGeom prst="rect">
            <a:avLst/>
          </a:prstGeom>
        </p:spPr>
      </p:pic>
      <p:pic>
        <p:nvPicPr>
          <p:cNvPr id="3" name="Imagen 2">
            <a:extLst>
              <a:ext uri="{FF2B5EF4-FFF2-40B4-BE49-F238E27FC236}">
                <a16:creationId xmlns:a16="http://schemas.microsoft.com/office/drawing/2014/main" id="{ED2A886C-7C15-432E-8D9E-7A2DE9548DEF}"/>
              </a:ext>
            </a:extLst>
          </p:cNvPr>
          <p:cNvPicPr>
            <a:picLocks noChangeAspect="1"/>
          </p:cNvPicPr>
          <p:nvPr userDrawn="1"/>
        </p:nvPicPr>
        <p:blipFill>
          <a:blip r:embed="rId35"/>
          <a:stretch>
            <a:fillRect/>
          </a:stretch>
        </p:blipFill>
        <p:spPr>
          <a:xfrm>
            <a:off x="6585387" y="3214346"/>
            <a:ext cx="2876284" cy="920167"/>
          </a:xfrm>
          <a:prstGeom prst="rect">
            <a:avLst/>
          </a:prstGeom>
        </p:spPr>
      </p:pic>
    </p:spTree>
    <p:extLst>
      <p:ext uri="{BB962C8B-B14F-4D97-AF65-F5344CB8AC3E}">
        <p14:creationId xmlns:p14="http://schemas.microsoft.com/office/powerpoint/2010/main" val="2130070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1B61A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0" y="2109542"/>
            <a:ext cx="10240453"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950" y="3425825"/>
            <a:ext cx="10240453"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1634670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Divider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2770485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Divider Slide w/ sub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19248" y="4114857"/>
            <a:ext cx="11151917"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2179906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392" y="4343402"/>
            <a:ext cx="10240453" cy="461665"/>
          </a:xfrm>
        </p:spPr>
        <p:txBody>
          <a:bodyPr>
            <a:noAutofit/>
          </a:bodyPr>
          <a:lstStyle>
            <a:lvl1pPr marL="0" indent="0" algn="l">
              <a:lnSpc>
                <a:spcPct val="90000"/>
              </a:lnSpc>
              <a:spcBef>
                <a:spcPts val="0"/>
              </a:spcBef>
              <a:buNone/>
              <a:defRPr lang="en-US" sz="2701" kern="1200" spc="-53" baseline="0" dirty="0">
                <a:solidFill>
                  <a:srgbClr val="333333"/>
                </a:solidFill>
                <a:latin typeface="+mj-lt"/>
                <a:ea typeface="+mn-ea"/>
                <a:cs typeface="+mn-cs"/>
              </a:defRPr>
            </a:lvl1pPr>
            <a:lvl2pPr marL="342978" indent="0" algn="ctr">
              <a:buNone/>
              <a:defRPr>
                <a:solidFill>
                  <a:schemeClr val="tx1">
                    <a:tint val="75000"/>
                  </a:schemeClr>
                </a:solidFill>
              </a:defRPr>
            </a:lvl2pPr>
            <a:lvl3pPr marL="685955" indent="0" algn="ctr">
              <a:buNone/>
              <a:defRPr>
                <a:solidFill>
                  <a:schemeClr val="tx1">
                    <a:tint val="75000"/>
                  </a:schemeClr>
                </a:solidFill>
              </a:defRPr>
            </a:lvl3pPr>
            <a:lvl4pPr marL="1028933" indent="0" algn="ctr">
              <a:buNone/>
              <a:defRPr>
                <a:solidFill>
                  <a:schemeClr val="tx1">
                    <a:tint val="75000"/>
                  </a:schemeClr>
                </a:solidFill>
              </a:defRPr>
            </a:lvl4pPr>
            <a:lvl5pPr marL="1371911" indent="0" algn="ctr">
              <a:buNone/>
              <a:defRPr>
                <a:solidFill>
                  <a:schemeClr val="tx1">
                    <a:tint val="75000"/>
                  </a:schemeClr>
                </a:solidFill>
              </a:defRPr>
            </a:lvl5pPr>
            <a:lvl6pPr marL="1714889" indent="0" algn="ctr">
              <a:buNone/>
              <a:defRPr>
                <a:solidFill>
                  <a:schemeClr val="tx1">
                    <a:tint val="75000"/>
                  </a:schemeClr>
                </a:solidFill>
              </a:defRPr>
            </a:lvl6pPr>
            <a:lvl7pPr marL="2057866" indent="0" algn="ctr">
              <a:buNone/>
              <a:defRPr>
                <a:solidFill>
                  <a:schemeClr val="tx1">
                    <a:tint val="75000"/>
                  </a:schemeClr>
                </a:solidFill>
              </a:defRPr>
            </a:lvl7pPr>
            <a:lvl8pPr marL="2400844" indent="0" algn="ctr">
              <a:buNone/>
              <a:defRPr>
                <a:solidFill>
                  <a:schemeClr val="tx1">
                    <a:tint val="75000"/>
                  </a:schemeClr>
                </a:solidFill>
              </a:defRPr>
            </a:lvl8pPr>
            <a:lvl9pPr marL="2743822" indent="0" algn="ctr">
              <a:buNone/>
              <a:defRPr>
                <a:solidFill>
                  <a:schemeClr val="tx1">
                    <a:tint val="75000"/>
                  </a:schemeClr>
                </a:solidFill>
              </a:defRPr>
            </a:lvl9pPr>
          </a:lstStyle>
          <a:p>
            <a:pPr marL="0" marR="0" lvl="0" indent="0" algn="l" defTabSz="685955" rtl="0" eaLnBrk="1" fontAlgn="auto" latinLnBrk="0" hangingPunct="1">
              <a:lnSpc>
                <a:spcPct val="90000"/>
              </a:lnSpc>
              <a:spcBef>
                <a:spcPts val="0"/>
              </a:spcBef>
              <a:spcAft>
                <a:spcPts val="0"/>
              </a:spcAft>
              <a:buClrTx/>
              <a:buSzPct val="90000"/>
              <a:buFont typeface="Arial" pitchFamily="34" charset="0"/>
              <a:buNone/>
              <a:tabLst/>
            </a:pPr>
            <a:r>
              <a:rPr lang="en-US" dirty="0"/>
              <a:t>Click to edit Master subtitle style</a:t>
            </a:r>
          </a:p>
        </p:txBody>
      </p:sp>
      <p:sp>
        <p:nvSpPr>
          <p:cNvPr id="7" name="Text Placeholder 6"/>
          <p:cNvSpPr>
            <a:spLocks noGrp="1"/>
          </p:cNvSpPr>
          <p:nvPr>
            <p:ph type="body" sz="quarter" idx="10" hasCustomPrompt="1"/>
          </p:nvPr>
        </p:nvSpPr>
        <p:spPr>
          <a:xfrm>
            <a:off x="973393" y="2739678"/>
            <a:ext cx="10248393"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7202" b="0" kern="1200" cap="none" spc="-300" baseline="0" dirty="0" smtClean="0">
                <a:ln w="3175">
                  <a:noFill/>
                </a:ln>
                <a:solidFill>
                  <a:schemeClr val="accent6"/>
                </a:soli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73392" y="1447800"/>
            <a:ext cx="10240453" cy="914096"/>
          </a:xfrm>
        </p:spPr>
        <p:txBody>
          <a:bodyPr wrap="square" anchor="b">
            <a:noAutofit/>
          </a:bodyPr>
          <a:lstStyle>
            <a:lvl1pPr marL="0" indent="0">
              <a:buNone/>
              <a:defRPr sz="4951" spc="-113">
                <a:solidFill>
                  <a:srgbClr val="333333"/>
                </a:solidFill>
              </a:defRPr>
            </a:lvl1pPr>
          </a:lstStyle>
          <a:p>
            <a:pPr lvl="0"/>
            <a:r>
              <a:rPr lang="en-US" dirty="0"/>
              <a:t>Click to edit Master text styles</a:t>
            </a:r>
          </a:p>
        </p:txBody>
      </p:sp>
    </p:spTree>
    <p:extLst>
      <p:ext uri="{BB962C8B-B14F-4D97-AF65-F5344CB8AC3E}">
        <p14:creationId xmlns:p14="http://schemas.microsoft.com/office/powerpoint/2010/main" val="2601557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688276"/>
            <a:ext cx="11151917" cy="163299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2174816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2"/>
            <a:ext cx="11151917" cy="747897"/>
          </a:xfrm>
          <a:prstGeom prst="rect">
            <a:avLst/>
          </a:prstGeom>
        </p:spPr>
        <p:txBody>
          <a:bodyPr vert="horz" wrap="square" lIns="0" tIns="0" rIns="0" bIns="0" rtlCol="0" anchor="t">
            <a:noAutofit/>
          </a:bodyPr>
          <a:lstStyle/>
          <a:p>
            <a:r>
              <a:rPr lang="en-US" dirty="0"/>
              <a:t>Click to edit Master title style</a:t>
            </a:r>
          </a:p>
        </p:txBody>
      </p:sp>
      <p:sp>
        <p:nvSpPr>
          <p:cNvPr id="4" name="Text Placeholder 3"/>
          <p:cNvSpPr>
            <a:spLocks noGrp="1"/>
          </p:cNvSpPr>
          <p:nvPr>
            <p:ph type="body" idx="1"/>
          </p:nvPr>
        </p:nvSpPr>
        <p:spPr>
          <a:xfrm>
            <a:off x="520836" y="2034395"/>
            <a:ext cx="11155093" cy="205594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68" r:id="rId1"/>
    <p:sldLayoutId id="2147484169" r:id="rId2"/>
    <p:sldLayoutId id="2147484171" r:id="rId3"/>
    <p:sldLayoutId id="2147484170" r:id="rId4"/>
    <p:sldLayoutId id="2147484157" r:id="rId5"/>
    <p:sldLayoutId id="2147484158" r:id="rId6"/>
    <p:sldLayoutId id="2147484159" r:id="rId7"/>
    <p:sldLayoutId id="2147484085" r:id="rId8"/>
    <p:sldLayoutId id="2147484087" r:id="rId9"/>
    <p:sldLayoutId id="2147484088" r:id="rId10"/>
    <p:sldLayoutId id="2147484086" r:id="rId11"/>
    <p:sldLayoutId id="2147484090" r:id="rId12"/>
    <p:sldLayoutId id="2147484091" r:id="rId13"/>
    <p:sldLayoutId id="2147484089" r:id="rId14"/>
    <p:sldLayoutId id="2147484147" r:id="rId15"/>
    <p:sldLayoutId id="2147484148" r:id="rId16"/>
    <p:sldLayoutId id="2147484149" r:id="rId17"/>
    <p:sldLayoutId id="2147484119" r:id="rId18"/>
    <p:sldLayoutId id="2147484116" r:id="rId19"/>
    <p:sldLayoutId id="2147484117" r:id="rId20"/>
    <p:sldLayoutId id="2147484164" r:id="rId21"/>
    <p:sldLayoutId id="2147484141" r:id="rId22"/>
    <p:sldLayoutId id="2147484142" r:id="rId23"/>
    <p:sldLayoutId id="2147484143" r:id="rId24"/>
    <p:sldLayoutId id="2147484092" r:id="rId25"/>
    <p:sldLayoutId id="2147484150" r:id="rId26"/>
    <p:sldLayoutId id="2147484093" r:id="rId27"/>
    <p:sldLayoutId id="2147484094" r:id="rId28"/>
    <p:sldLayoutId id="2147484167" r:id="rId29"/>
    <p:sldLayoutId id="2147484172" r:id="rId30"/>
    <p:sldLayoutId id="2147484173" r:id="rId31"/>
    <p:sldLayoutId id="2147484174" r:id="rId32"/>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6"/>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3.xml"/><Relationship Id="rId4" Type="http://schemas.openxmlformats.org/officeDocument/2006/relationships/image" Target="../media/image50.png"/></Relationships>
</file>

<file path=ppt/slides/_rels/slide1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joelfmrodrigues.wordpress.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6.jpg"/></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13.xml"/><Relationship Id="rId4" Type="http://schemas.openxmlformats.org/officeDocument/2006/relationships/image" Target="../media/image65.png"/></Relationships>
</file>

<file path=ppt/slides/_rels/slide24.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70.gif"/><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13.xml"/><Relationship Id="rId4" Type="http://schemas.openxmlformats.org/officeDocument/2006/relationships/image" Target="../media/image73.png"/></Relationships>
</file>

<file path=ppt/slides/_rels/slide29.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13.xml"/><Relationship Id="rId4" Type="http://schemas.openxmlformats.org/officeDocument/2006/relationships/image" Target="../media/image58.png"/></Relationships>
</file>

<file path=ppt/slides/_rels/slide31.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0.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hyperlink" Target="mailto:O465Sat@outlook.com"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80.svg"/><Relationship Id="rId2" Type="http://schemas.openxmlformats.org/officeDocument/2006/relationships/image" Target="../media/image79.png"/><Relationship Id="rId1" Type="http://schemas.openxmlformats.org/officeDocument/2006/relationships/slideLayout" Target="../slideLayouts/slideLayout21.xml"/><Relationship Id="rId4" Type="http://schemas.openxmlformats.org/officeDocument/2006/relationships/hyperlink" Target="https://github.com/joelfmrodrigues/demos/tree/master/PnP%20Controls" TargetMode="Externa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8" Type="http://schemas.openxmlformats.org/officeDocument/2006/relationships/image" Target="../media/image23.svg"/><Relationship Id="rId13" Type="http://schemas.openxmlformats.org/officeDocument/2006/relationships/image" Target="../media/image16.png"/><Relationship Id="rId18" Type="http://schemas.openxmlformats.org/officeDocument/2006/relationships/image" Target="../media/image37.svg"/><Relationship Id="rId26" Type="http://schemas.openxmlformats.org/officeDocument/2006/relationships/image" Target="../media/image91.jpg"/><Relationship Id="rId3" Type="http://schemas.openxmlformats.org/officeDocument/2006/relationships/image" Target="../media/image82.png"/><Relationship Id="rId21" Type="http://schemas.openxmlformats.org/officeDocument/2006/relationships/image" Target="../media/image19.svg"/><Relationship Id="rId7" Type="http://schemas.openxmlformats.org/officeDocument/2006/relationships/image" Target="../media/image22.png"/><Relationship Id="rId12" Type="http://schemas.openxmlformats.org/officeDocument/2006/relationships/image" Target="../media/image85.png"/><Relationship Id="rId17" Type="http://schemas.openxmlformats.org/officeDocument/2006/relationships/image" Target="../media/image36.png"/><Relationship Id="rId25" Type="http://schemas.openxmlformats.org/officeDocument/2006/relationships/image" Target="../media/image90.png"/><Relationship Id="rId2" Type="http://schemas.openxmlformats.org/officeDocument/2006/relationships/notesSlide" Target="../notesSlides/notesSlide9.xml"/><Relationship Id="rId16" Type="http://schemas.openxmlformats.org/officeDocument/2006/relationships/image" Target="../media/image87.jpeg"/><Relationship Id="rId20" Type="http://schemas.openxmlformats.org/officeDocument/2006/relationships/image" Target="../media/image18.png"/><Relationship Id="rId1" Type="http://schemas.openxmlformats.org/officeDocument/2006/relationships/slideLayout" Target="../slideLayouts/slideLayout10.xml"/><Relationship Id="rId6" Type="http://schemas.openxmlformats.org/officeDocument/2006/relationships/image" Target="../media/image35.svg"/><Relationship Id="rId11" Type="http://schemas.openxmlformats.org/officeDocument/2006/relationships/image" Target="../media/image84.jpeg"/><Relationship Id="rId24" Type="http://schemas.openxmlformats.org/officeDocument/2006/relationships/image" Target="../media/image21.svg"/><Relationship Id="rId5" Type="http://schemas.openxmlformats.org/officeDocument/2006/relationships/image" Target="../media/image34.png"/><Relationship Id="rId15" Type="http://schemas.openxmlformats.org/officeDocument/2006/relationships/image" Target="../media/image86.jpeg"/><Relationship Id="rId23" Type="http://schemas.openxmlformats.org/officeDocument/2006/relationships/image" Target="../media/image20.png"/><Relationship Id="rId10" Type="http://schemas.openxmlformats.org/officeDocument/2006/relationships/image" Target="../media/image25.svg"/><Relationship Id="rId19" Type="http://schemas.openxmlformats.org/officeDocument/2006/relationships/image" Target="../media/image88.jpg"/><Relationship Id="rId4" Type="http://schemas.openxmlformats.org/officeDocument/2006/relationships/image" Target="../media/image83.png"/><Relationship Id="rId9" Type="http://schemas.openxmlformats.org/officeDocument/2006/relationships/image" Target="../media/image24.png"/><Relationship Id="rId14" Type="http://schemas.openxmlformats.org/officeDocument/2006/relationships/image" Target="../media/image17.svg"/><Relationship Id="rId22" Type="http://schemas.openxmlformats.org/officeDocument/2006/relationships/image" Target="../media/image89.jpeg"/></Relationships>
</file>

<file path=ppt/slides/_rels/slide45.xml.rels><?xml version="1.0" encoding="UTF-8" standalone="yes"?>
<Relationships xmlns="http://schemas.openxmlformats.org/package/2006/relationships"><Relationship Id="rId3" Type="http://schemas.openxmlformats.org/officeDocument/2006/relationships/hyperlink" Target="https://gumroad.com/l/O365IT/spsspain" TargetMode="External"/><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92.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83.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p:txBody>
          <a:bodyPr/>
          <a:lstStyle/>
          <a:p>
            <a:r>
              <a:rPr lang="en-GB" dirty="0"/>
              <a:t>Accelerate development of SPFx solutions with PnP reusable controls and frameworks</a:t>
            </a:r>
          </a:p>
        </p:txBody>
      </p:sp>
      <p:sp>
        <p:nvSpPr>
          <p:cNvPr id="3" name="Marcador de texto 2"/>
          <p:cNvSpPr>
            <a:spLocks noGrp="1"/>
          </p:cNvSpPr>
          <p:nvPr>
            <p:ph type="body" sz="quarter" idx="11"/>
          </p:nvPr>
        </p:nvSpPr>
        <p:spPr/>
        <p:txBody>
          <a:bodyPr/>
          <a:lstStyle/>
          <a:p>
            <a:r>
              <a:rPr lang="en-US" dirty="0"/>
              <a:t>Joel Rodrigues</a:t>
            </a:r>
          </a:p>
        </p:txBody>
      </p:sp>
    </p:spTree>
    <p:extLst>
      <p:ext uri="{BB962C8B-B14F-4D97-AF65-F5344CB8AC3E}">
        <p14:creationId xmlns:p14="http://schemas.microsoft.com/office/powerpoint/2010/main" val="3673970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ListPicker</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a:t>Allows you to select one or multiple available lists/libraries of the current site.</a:t>
            </a:r>
            <a:endParaRPr lang="en-GB" dirty="0"/>
          </a:p>
        </p:txBody>
      </p:sp>
      <p:sp>
        <p:nvSpPr>
          <p:cNvPr id="11" name="Text Placeholder 10">
            <a:extLst>
              <a:ext uri="{FF2B5EF4-FFF2-40B4-BE49-F238E27FC236}">
                <a16:creationId xmlns:a16="http://schemas.microsoft.com/office/drawing/2014/main" id="{5CC0FB25-E981-4595-AC4B-24081AE49D61}"/>
              </a:ext>
            </a:extLst>
          </p:cNvPr>
          <p:cNvSpPr>
            <a:spLocks noGrp="1"/>
          </p:cNvSpPr>
          <p:nvPr>
            <p:ph type="body" sz="quarter" idx="12"/>
          </p:nvPr>
        </p:nvSpPr>
        <p:spPr/>
        <p:txBody>
          <a:bodyPr/>
          <a:lstStyle/>
          <a:p>
            <a:endParaRPr lang="en-GB"/>
          </a:p>
        </p:txBody>
      </p:sp>
      <p:pic>
        <p:nvPicPr>
          <p:cNvPr id="1026" name="Picture 2" descr="ListPicker initial">
            <a:extLst>
              <a:ext uri="{FF2B5EF4-FFF2-40B4-BE49-F238E27FC236}">
                <a16:creationId xmlns:a16="http://schemas.microsoft.com/office/drawing/2014/main" id="{56019BE5-4C58-423B-9099-036D8F0EE5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9518" y="4136797"/>
            <a:ext cx="4298964" cy="6233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istPicker single selection">
            <a:extLst>
              <a:ext uri="{FF2B5EF4-FFF2-40B4-BE49-F238E27FC236}">
                <a16:creationId xmlns:a16="http://schemas.microsoft.com/office/drawing/2014/main" id="{2919AF01-B5B1-4322-B538-B2FCB42121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3374"/>
          <a:stretch/>
        </p:blipFill>
        <p:spPr bwMode="auto">
          <a:xfrm>
            <a:off x="6463375" y="1191237"/>
            <a:ext cx="4251850" cy="179524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istPicker multi selection">
            <a:extLst>
              <a:ext uri="{FF2B5EF4-FFF2-40B4-BE49-F238E27FC236}">
                <a16:creationId xmlns:a16="http://schemas.microsoft.com/office/drawing/2014/main" id="{52545DF9-EBFE-4F1C-9BAA-12A63F1785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9038" y="3674378"/>
            <a:ext cx="4256187" cy="1548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4238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generated with very high confidence">
            <a:extLst>
              <a:ext uri="{FF2B5EF4-FFF2-40B4-BE49-F238E27FC236}">
                <a16:creationId xmlns:a16="http://schemas.microsoft.com/office/drawing/2014/main" id="{7544AA2D-B216-407D-8282-80FC290329AF}"/>
              </a:ext>
            </a:extLst>
          </p:cNvPr>
          <p:cNvPicPr>
            <a:picLocks noChangeAspect="1"/>
          </p:cNvPicPr>
          <p:nvPr/>
        </p:nvPicPr>
        <p:blipFill>
          <a:blip r:embed="rId2"/>
          <a:stretch>
            <a:fillRect/>
          </a:stretch>
        </p:blipFill>
        <p:spPr>
          <a:xfrm>
            <a:off x="838200" y="3572838"/>
            <a:ext cx="5001607" cy="1988138"/>
          </a:xfrm>
          <a:prstGeom prst="rect">
            <a:avLst/>
          </a:prstGeom>
          <a:effectLst/>
        </p:spPr>
      </p:pic>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ListView</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US" dirty="0"/>
              <a:t>Renders a list view for the given set of items.</a:t>
            </a:r>
          </a:p>
        </p:txBody>
      </p:sp>
      <p:sp>
        <p:nvSpPr>
          <p:cNvPr id="6" name="Text Placeholder 5">
            <a:extLst>
              <a:ext uri="{FF2B5EF4-FFF2-40B4-BE49-F238E27FC236}">
                <a16:creationId xmlns:a16="http://schemas.microsoft.com/office/drawing/2014/main" id="{50CCC679-1427-477C-8A6D-B8AB6666452A}"/>
              </a:ext>
            </a:extLst>
          </p:cNvPr>
          <p:cNvSpPr>
            <a:spLocks noGrp="1"/>
          </p:cNvSpPr>
          <p:nvPr>
            <p:ph type="body" sz="quarter" idx="12"/>
          </p:nvPr>
        </p:nvSpPr>
        <p:spPr/>
        <p:txBody>
          <a:bodyPr/>
          <a:lstStyle/>
          <a:p>
            <a:endParaRPr lang="en-GB"/>
          </a:p>
        </p:txBody>
      </p:sp>
      <p:pic>
        <p:nvPicPr>
          <p:cNvPr id="2050" name="Picture 2" descr="ListView control output">
            <a:extLst>
              <a:ext uri="{FF2B5EF4-FFF2-40B4-BE49-F238E27FC236}">
                <a16:creationId xmlns:a16="http://schemas.microsoft.com/office/drawing/2014/main" id="{7A7A2A99-3046-4926-B29F-0643872B52B3}"/>
              </a:ext>
            </a:extLst>
          </p:cNvPr>
          <p:cNvPicPr>
            <a:picLocks noGrp="1" noChangeAspect="1" noChangeArrowheads="1"/>
          </p:cNvPicPr>
          <p:nvPr>
            <p:ph sz="half" idx="4294967295"/>
          </p:nvPr>
        </p:nvPicPr>
        <p:blipFill>
          <a:blip r:embed="rId3">
            <a:extLst>
              <a:ext uri="{28A0092B-C50C-407E-A947-70E740481C1C}">
                <a14:useLocalDpi xmlns:a14="http://schemas.microsoft.com/office/drawing/2010/main" val="0"/>
              </a:ext>
            </a:extLst>
          </a:blip>
          <a:srcRect/>
          <a:stretch>
            <a:fillRect/>
          </a:stretch>
        </p:blipFill>
        <p:spPr>
          <a:xfrm>
            <a:off x="6386945" y="1447802"/>
            <a:ext cx="5181600" cy="1854200"/>
          </a:xfrm>
        </p:spPr>
      </p:pic>
    </p:spTree>
    <p:extLst>
      <p:ext uri="{BB962C8B-B14F-4D97-AF65-F5344CB8AC3E}">
        <p14:creationId xmlns:p14="http://schemas.microsoft.com/office/powerpoint/2010/main" val="4073407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dirty="0"/>
              <a:t>Placeholder</a:t>
            </a:r>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Renders a placeholder which can be used to show a message indicating the web part still has to be configured.</a:t>
            </a:r>
          </a:p>
        </p:txBody>
      </p:sp>
      <p:sp>
        <p:nvSpPr>
          <p:cNvPr id="7" name="Text Placeholder 6">
            <a:extLst>
              <a:ext uri="{FF2B5EF4-FFF2-40B4-BE49-F238E27FC236}">
                <a16:creationId xmlns:a16="http://schemas.microsoft.com/office/drawing/2014/main" id="{34A84BE5-5649-40DC-9230-F2ABFC53A232}"/>
              </a:ext>
            </a:extLst>
          </p:cNvPr>
          <p:cNvSpPr>
            <a:spLocks noGrp="1"/>
          </p:cNvSpPr>
          <p:nvPr>
            <p:ph type="body" sz="quarter" idx="12"/>
          </p:nvPr>
        </p:nvSpPr>
        <p:spPr/>
        <p:txBody>
          <a:bodyPr/>
          <a:lstStyle/>
          <a:p>
            <a:endParaRPr lang="en-GB"/>
          </a:p>
        </p:txBody>
      </p:sp>
      <p:pic>
        <p:nvPicPr>
          <p:cNvPr id="18" name="Picture 2" descr="Placeholder control output">
            <a:extLst>
              <a:ext uri="{FF2B5EF4-FFF2-40B4-BE49-F238E27FC236}">
                <a16:creationId xmlns:a16="http://schemas.microsoft.com/office/drawing/2014/main" id="{E0DFDE77-EEA4-409C-BFCC-4E0F744576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7162" y="3414319"/>
            <a:ext cx="6526638" cy="2762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86281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SiteBreadcrumb</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Returns a breadcrumb based on the current location.</a:t>
            </a:r>
          </a:p>
        </p:txBody>
      </p:sp>
      <p:sp>
        <p:nvSpPr>
          <p:cNvPr id="6" name="Text Placeholder 5">
            <a:extLst>
              <a:ext uri="{FF2B5EF4-FFF2-40B4-BE49-F238E27FC236}">
                <a16:creationId xmlns:a16="http://schemas.microsoft.com/office/drawing/2014/main" id="{AA7C55C4-EF88-4637-B6D9-5AC7AAF1D9F6}"/>
              </a:ext>
            </a:extLst>
          </p:cNvPr>
          <p:cNvSpPr>
            <a:spLocks noGrp="1"/>
          </p:cNvSpPr>
          <p:nvPr>
            <p:ph type="body" sz="quarter" idx="12"/>
          </p:nvPr>
        </p:nvSpPr>
        <p:spPr/>
        <p:txBody>
          <a:bodyPr/>
          <a:lstStyle/>
          <a:p>
            <a:endParaRPr lang="en-GB"/>
          </a:p>
        </p:txBody>
      </p:sp>
      <p:pic>
        <p:nvPicPr>
          <p:cNvPr id="15" name="Picture 4" descr="SiteBreadcrumb control output">
            <a:extLst>
              <a:ext uri="{FF2B5EF4-FFF2-40B4-BE49-F238E27FC236}">
                <a16:creationId xmlns:a16="http://schemas.microsoft.com/office/drawing/2014/main" id="{48C6468E-041D-4E92-A45C-38B5103A5F40}"/>
              </a:ext>
            </a:extLst>
          </p:cNvPr>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a:xfrm>
            <a:off x="7362997" y="2021683"/>
            <a:ext cx="3235325" cy="657225"/>
          </a:xfrm>
        </p:spPr>
      </p:pic>
      <p:pic>
        <p:nvPicPr>
          <p:cNvPr id="16" name="Picture 6" descr="Hover over an item">
            <a:extLst>
              <a:ext uri="{FF2B5EF4-FFF2-40B4-BE49-F238E27FC236}">
                <a16:creationId xmlns:a16="http://schemas.microsoft.com/office/drawing/2014/main" id="{6469809B-5B38-4CC1-87FE-875C6E8878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57167" y="3671648"/>
            <a:ext cx="3241155" cy="651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3981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WebPartTitle</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Renders a web part title that is editable when the page is in edit mode.</a:t>
            </a:r>
          </a:p>
        </p:txBody>
      </p:sp>
      <p:sp>
        <p:nvSpPr>
          <p:cNvPr id="7" name="Text Placeholder 6">
            <a:extLst>
              <a:ext uri="{FF2B5EF4-FFF2-40B4-BE49-F238E27FC236}">
                <a16:creationId xmlns:a16="http://schemas.microsoft.com/office/drawing/2014/main" id="{CD9F1821-D78A-4110-9FE2-544ED23CD1BF}"/>
              </a:ext>
            </a:extLst>
          </p:cNvPr>
          <p:cNvSpPr>
            <a:spLocks noGrp="1"/>
          </p:cNvSpPr>
          <p:nvPr>
            <p:ph type="body" sz="quarter" idx="12"/>
          </p:nvPr>
        </p:nvSpPr>
        <p:spPr/>
        <p:txBody>
          <a:bodyPr/>
          <a:lstStyle/>
          <a:p>
            <a:endParaRPr lang="en-GB"/>
          </a:p>
        </p:txBody>
      </p:sp>
      <p:pic>
        <p:nvPicPr>
          <p:cNvPr id="15" name="Content Placeholder 8">
            <a:extLst>
              <a:ext uri="{FF2B5EF4-FFF2-40B4-BE49-F238E27FC236}">
                <a16:creationId xmlns:a16="http://schemas.microsoft.com/office/drawing/2014/main" id="{B96BD988-BC82-4094-8A11-435EC2236547}"/>
              </a:ext>
            </a:extLst>
          </p:cNvPr>
          <p:cNvPicPr>
            <a:picLocks noGrp="1" noChangeAspect="1"/>
          </p:cNvPicPr>
          <p:nvPr>
            <p:ph sz="half" idx="4294967295"/>
          </p:nvPr>
        </p:nvPicPr>
        <p:blipFill>
          <a:blip r:embed="rId2"/>
          <a:stretch>
            <a:fillRect/>
          </a:stretch>
        </p:blipFill>
        <p:spPr>
          <a:xfrm>
            <a:off x="3798752" y="2647948"/>
            <a:ext cx="7872412" cy="2762250"/>
          </a:xfrm>
        </p:spPr>
      </p:pic>
    </p:spTree>
    <p:extLst>
      <p:ext uri="{BB962C8B-B14F-4D97-AF65-F5344CB8AC3E}">
        <p14:creationId xmlns:p14="http://schemas.microsoft.com/office/powerpoint/2010/main" val="2913926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GB"/>
              <a:t>SecurityTrimmedControl</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a:xfrm>
            <a:off x="520836" y="1447802"/>
            <a:ext cx="5396365" cy="5181596"/>
          </a:xfrm>
        </p:spPr>
        <p:txBody>
          <a:bodyPr/>
          <a:lstStyle/>
          <a:p>
            <a:r>
              <a:rPr lang="en-GB" dirty="0"/>
              <a:t>Show or hide components based on user permissions.</a:t>
            </a:r>
          </a:p>
          <a:p>
            <a:endParaRPr lang="en-GB" dirty="0"/>
          </a:p>
          <a:p>
            <a:r>
              <a:rPr lang="en-GB" dirty="0"/>
              <a:t>Check permissions on the current site</a:t>
            </a:r>
          </a:p>
          <a:p>
            <a:r>
              <a:rPr lang="en-GB" dirty="0"/>
              <a:t>Check permissions on the current list</a:t>
            </a:r>
          </a:p>
          <a:p>
            <a:r>
              <a:rPr lang="en-GB" dirty="0"/>
              <a:t>Check permissions on remote site</a:t>
            </a:r>
          </a:p>
          <a:p>
            <a:r>
              <a:rPr lang="en-GB" dirty="0"/>
              <a:t>Check permissions on remote list / library</a:t>
            </a:r>
          </a:p>
          <a:p>
            <a:endParaRPr lang="en-GB" dirty="0"/>
          </a:p>
          <a:p>
            <a:endParaRPr lang="en-GB" dirty="0"/>
          </a:p>
        </p:txBody>
      </p:sp>
      <p:sp>
        <p:nvSpPr>
          <p:cNvPr id="10" name="Text Placeholder 9">
            <a:extLst>
              <a:ext uri="{FF2B5EF4-FFF2-40B4-BE49-F238E27FC236}">
                <a16:creationId xmlns:a16="http://schemas.microsoft.com/office/drawing/2014/main" id="{A4B99773-E62B-4100-9588-433EADEE0F9E}"/>
              </a:ext>
            </a:extLst>
          </p:cNvPr>
          <p:cNvSpPr>
            <a:spLocks noGrp="1"/>
          </p:cNvSpPr>
          <p:nvPr>
            <p:ph type="body" sz="quarter" idx="12"/>
          </p:nvPr>
        </p:nvSpPr>
        <p:spPr>
          <a:xfrm>
            <a:off x="6279563" y="1447802"/>
            <a:ext cx="5396365" cy="3336849"/>
          </a:xfrm>
        </p:spPr>
        <p:txBody>
          <a:bodyPr/>
          <a:lstStyle/>
          <a:p>
            <a:r>
              <a:rPr lang="en-GB" sz="2600" dirty="0">
                <a:solidFill>
                  <a:srgbClr val="333333"/>
                </a:solidFill>
              </a:rPr>
              <a:t>Checking permissions on the current site</a:t>
            </a:r>
          </a:p>
          <a:p>
            <a:endParaRPr lang="en-GB" sz="2600" dirty="0">
              <a:solidFill>
                <a:srgbClr val="333333"/>
              </a:solidFill>
            </a:endParaRPr>
          </a:p>
          <a:p>
            <a:r>
              <a:rPr lang="en-GB" sz="1600" dirty="0">
                <a:solidFill>
                  <a:srgbClr val="333333"/>
                </a:solidFill>
              </a:rPr>
              <a:t>&lt;</a:t>
            </a:r>
            <a:r>
              <a:rPr lang="en-GB" sz="1600" dirty="0" err="1">
                <a:solidFill>
                  <a:srgbClr val="333333"/>
                </a:solidFill>
              </a:rPr>
              <a:t>SecurityTrimmedControl</a:t>
            </a:r>
            <a:r>
              <a:rPr lang="en-GB" sz="1600" dirty="0">
                <a:solidFill>
                  <a:srgbClr val="333333"/>
                </a:solidFill>
              </a:rPr>
              <a:t> context={</a:t>
            </a:r>
            <a:r>
              <a:rPr lang="en-GB" sz="1600" dirty="0" err="1">
                <a:solidFill>
                  <a:srgbClr val="333333"/>
                </a:solidFill>
              </a:rPr>
              <a:t>this.props.context</a:t>
            </a:r>
            <a:r>
              <a:rPr lang="en-GB" sz="1600" dirty="0">
                <a:solidFill>
                  <a:srgbClr val="333333"/>
                </a:solidFill>
              </a:rPr>
              <a:t>}</a:t>
            </a:r>
          </a:p>
          <a:p>
            <a:r>
              <a:rPr lang="en-GB" sz="1600" dirty="0">
                <a:solidFill>
                  <a:srgbClr val="333333"/>
                </a:solidFill>
              </a:rPr>
              <a:t>                        level={</a:t>
            </a:r>
            <a:r>
              <a:rPr lang="en-GB" sz="1600" dirty="0" err="1">
                <a:solidFill>
                  <a:srgbClr val="333333"/>
                </a:solidFill>
              </a:rPr>
              <a:t>PermissionLevel.currentWeb</a:t>
            </a:r>
            <a:r>
              <a:rPr lang="en-GB" sz="1600" dirty="0">
                <a:solidFill>
                  <a:srgbClr val="333333"/>
                </a:solidFill>
              </a:rPr>
              <a:t>}</a:t>
            </a:r>
          </a:p>
          <a:p>
            <a:r>
              <a:rPr lang="en-GB" sz="1600" dirty="0">
                <a:solidFill>
                  <a:srgbClr val="333333"/>
                </a:solidFill>
              </a:rPr>
              <a:t>                        permissions={[</a:t>
            </a:r>
            <a:r>
              <a:rPr lang="en-GB" sz="1600" dirty="0" err="1">
                <a:solidFill>
                  <a:srgbClr val="333333"/>
                </a:solidFill>
              </a:rPr>
              <a:t>SPPermission.viewPages</a:t>
            </a:r>
            <a:r>
              <a:rPr lang="en-GB" sz="1600" dirty="0">
                <a:solidFill>
                  <a:srgbClr val="333333"/>
                </a:solidFill>
              </a:rPr>
              <a:t>]}&gt;</a:t>
            </a:r>
          </a:p>
          <a:p>
            <a:r>
              <a:rPr lang="en-GB" sz="1600" dirty="0">
                <a:solidFill>
                  <a:srgbClr val="333333"/>
                </a:solidFill>
              </a:rPr>
              <a:t>  {/* Specify the components to load when user has the required permissions */}</a:t>
            </a:r>
          </a:p>
          <a:p>
            <a:r>
              <a:rPr lang="en-GB" sz="1600" dirty="0">
                <a:solidFill>
                  <a:srgbClr val="333333"/>
                </a:solidFill>
              </a:rPr>
              <a:t>&lt;/</a:t>
            </a:r>
            <a:r>
              <a:rPr lang="en-GB" sz="1600" dirty="0" err="1">
                <a:solidFill>
                  <a:srgbClr val="333333"/>
                </a:solidFill>
              </a:rPr>
              <a:t>SecurityTrimmedControl</a:t>
            </a:r>
            <a:r>
              <a:rPr lang="en-GB" sz="1600" dirty="0">
                <a:solidFill>
                  <a:srgbClr val="333333"/>
                </a:solidFill>
              </a:rPr>
              <a:t>&gt;</a:t>
            </a:r>
          </a:p>
          <a:p>
            <a:endParaRPr lang="en-GB" dirty="0"/>
          </a:p>
        </p:txBody>
      </p:sp>
    </p:spTree>
    <p:extLst>
      <p:ext uri="{BB962C8B-B14F-4D97-AF65-F5344CB8AC3E}">
        <p14:creationId xmlns:p14="http://schemas.microsoft.com/office/powerpoint/2010/main" val="629958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TaxonomyPicker</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Allows you to select one or more Terms from a </a:t>
            </a:r>
            <a:r>
              <a:rPr lang="en-GB" dirty="0" err="1"/>
              <a:t>TermSet</a:t>
            </a:r>
            <a:r>
              <a:rPr lang="en-GB" dirty="0"/>
              <a:t> via its name or </a:t>
            </a:r>
            <a:r>
              <a:rPr lang="en-GB" dirty="0" err="1"/>
              <a:t>TermSet</a:t>
            </a:r>
            <a:r>
              <a:rPr lang="en-GB" dirty="0"/>
              <a:t> ID. </a:t>
            </a:r>
          </a:p>
        </p:txBody>
      </p:sp>
      <p:sp>
        <p:nvSpPr>
          <p:cNvPr id="6" name="Text Placeholder 5">
            <a:extLst>
              <a:ext uri="{FF2B5EF4-FFF2-40B4-BE49-F238E27FC236}">
                <a16:creationId xmlns:a16="http://schemas.microsoft.com/office/drawing/2014/main" id="{FDF7318E-5EAC-4DE0-896B-F9B9F9C9BB2B}"/>
              </a:ext>
            </a:extLst>
          </p:cNvPr>
          <p:cNvSpPr>
            <a:spLocks noGrp="1"/>
          </p:cNvSpPr>
          <p:nvPr>
            <p:ph type="body" sz="quarter" idx="12"/>
          </p:nvPr>
        </p:nvSpPr>
        <p:spPr/>
        <p:txBody>
          <a:bodyPr/>
          <a:lstStyle/>
          <a:p>
            <a:endParaRPr lang="en-GB"/>
          </a:p>
        </p:txBody>
      </p:sp>
      <p:pic>
        <p:nvPicPr>
          <p:cNvPr id="2050" name="Picture 2" descr="Selecting terms">
            <a:extLst>
              <a:ext uri="{FF2B5EF4-FFF2-40B4-BE49-F238E27FC236}">
                <a16:creationId xmlns:a16="http://schemas.microsoft.com/office/drawing/2014/main" id="{D82A8556-14DA-4F55-A14C-0197B7852C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4651" y="911752"/>
            <a:ext cx="3619150" cy="544459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elected terms in the input">
            <a:extLst>
              <a:ext uri="{FF2B5EF4-FFF2-40B4-BE49-F238E27FC236}">
                <a16:creationId xmlns:a16="http://schemas.microsoft.com/office/drawing/2014/main" id="{C5A3877A-A506-4E08-B7EE-D99BE53D08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6443" y="3634051"/>
            <a:ext cx="3105150" cy="1247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13403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IFrameDialog</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Renders a Dialog with an iframe as content.</a:t>
            </a:r>
          </a:p>
        </p:txBody>
      </p:sp>
      <p:sp>
        <p:nvSpPr>
          <p:cNvPr id="7" name="Text Placeholder 6">
            <a:extLst>
              <a:ext uri="{FF2B5EF4-FFF2-40B4-BE49-F238E27FC236}">
                <a16:creationId xmlns:a16="http://schemas.microsoft.com/office/drawing/2014/main" id="{8BDED2D3-0DE2-4574-98E0-8F3CCC17E4BA}"/>
              </a:ext>
            </a:extLst>
          </p:cNvPr>
          <p:cNvSpPr>
            <a:spLocks noGrp="1"/>
          </p:cNvSpPr>
          <p:nvPr>
            <p:ph type="body" sz="quarter" idx="12"/>
          </p:nvPr>
        </p:nvSpPr>
        <p:spPr/>
        <p:txBody>
          <a:bodyPr/>
          <a:lstStyle/>
          <a:p>
            <a:endParaRPr lang="en-GB"/>
          </a:p>
        </p:txBody>
      </p:sp>
      <p:pic>
        <p:nvPicPr>
          <p:cNvPr id="17" name="Picture 2" descr="IFrameDialog control">
            <a:extLst>
              <a:ext uri="{FF2B5EF4-FFF2-40B4-BE49-F238E27FC236}">
                <a16:creationId xmlns:a16="http://schemas.microsoft.com/office/drawing/2014/main" id="{587A42EC-9E95-4F91-8B51-6C7B3B380E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7967" y="2364427"/>
            <a:ext cx="5883197" cy="3567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86538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BE8CC-EE81-4B50-A764-55F35EFED428}"/>
              </a:ext>
            </a:extLst>
          </p:cNvPr>
          <p:cNvSpPr>
            <a:spLocks noGrp="1"/>
          </p:cNvSpPr>
          <p:nvPr>
            <p:ph type="title"/>
          </p:nvPr>
        </p:nvSpPr>
        <p:spPr/>
        <p:txBody>
          <a:bodyPr/>
          <a:lstStyle/>
          <a:p>
            <a:r>
              <a:rPr lang="en-GB" dirty="0"/>
              <a:t>Field Controls</a:t>
            </a:r>
            <a:endParaRPr lang="en-GB" sz="1800" dirty="0"/>
          </a:p>
        </p:txBody>
      </p:sp>
      <p:sp>
        <p:nvSpPr>
          <p:cNvPr id="3" name="Content Placeholder 2">
            <a:extLst>
              <a:ext uri="{FF2B5EF4-FFF2-40B4-BE49-F238E27FC236}">
                <a16:creationId xmlns:a16="http://schemas.microsoft.com/office/drawing/2014/main" id="{A43B9116-D127-4ED1-858A-2EAD90340776}"/>
              </a:ext>
            </a:extLst>
          </p:cNvPr>
          <p:cNvSpPr>
            <a:spLocks noGrp="1"/>
          </p:cNvSpPr>
          <p:nvPr>
            <p:ph type="body" sz="quarter" idx="10"/>
          </p:nvPr>
        </p:nvSpPr>
        <p:spPr>
          <a:xfrm>
            <a:off x="520836" y="2036216"/>
            <a:ext cx="5396365" cy="2737673"/>
          </a:xfrm>
        </p:spPr>
        <p:txBody>
          <a:bodyPr/>
          <a:lstStyle/>
          <a:p>
            <a:endParaRPr lang="en-GB" sz="2600" dirty="0"/>
          </a:p>
          <a:p>
            <a:r>
              <a:rPr lang="en-GB" sz="2600" dirty="0" err="1"/>
              <a:t>Field</a:t>
            </a:r>
            <a:r>
              <a:rPr lang="en-GB" sz="2600" dirty="0" err="1">
                <a:solidFill>
                  <a:srgbClr val="FF0000"/>
                </a:solidFill>
              </a:rPr>
              <a:t>Attachments</a:t>
            </a:r>
            <a:r>
              <a:rPr lang="en-GB" sz="2600" dirty="0" err="1"/>
              <a:t>Renderer</a:t>
            </a:r>
            <a:endParaRPr lang="en-GB" sz="2600" dirty="0"/>
          </a:p>
          <a:p>
            <a:r>
              <a:rPr lang="en-GB" sz="2600" dirty="0" err="1"/>
              <a:t>Field</a:t>
            </a:r>
            <a:r>
              <a:rPr lang="en-GB" sz="2600" dirty="0" err="1">
                <a:solidFill>
                  <a:srgbClr val="FF0000"/>
                </a:solidFill>
              </a:rPr>
              <a:t>Date</a:t>
            </a:r>
            <a:r>
              <a:rPr lang="en-GB" sz="2600" dirty="0" err="1"/>
              <a:t>Renderer</a:t>
            </a:r>
            <a:endParaRPr lang="en-GB" sz="2600" dirty="0"/>
          </a:p>
          <a:p>
            <a:r>
              <a:rPr lang="en-GB" sz="2600" dirty="0" err="1"/>
              <a:t>Field</a:t>
            </a:r>
            <a:r>
              <a:rPr lang="en-GB" sz="2600" dirty="0" err="1">
                <a:solidFill>
                  <a:srgbClr val="FF0000"/>
                </a:solidFill>
              </a:rPr>
              <a:t>FileType</a:t>
            </a:r>
            <a:r>
              <a:rPr lang="en-GB" sz="2600" dirty="0" err="1"/>
              <a:t>Renderer</a:t>
            </a:r>
            <a:endParaRPr lang="en-GB" sz="2600" dirty="0"/>
          </a:p>
          <a:p>
            <a:r>
              <a:rPr lang="en-GB" sz="2600" dirty="0" err="1"/>
              <a:t>Field</a:t>
            </a:r>
            <a:r>
              <a:rPr lang="en-GB" sz="2600" dirty="0" err="1">
                <a:solidFill>
                  <a:srgbClr val="FF0000"/>
                </a:solidFill>
              </a:rPr>
              <a:t>Lookup</a:t>
            </a:r>
            <a:r>
              <a:rPr lang="en-GB" sz="2600" dirty="0" err="1"/>
              <a:t>Renderer</a:t>
            </a:r>
            <a:endParaRPr lang="en-GB" sz="2600" dirty="0"/>
          </a:p>
          <a:p>
            <a:r>
              <a:rPr lang="en-GB" sz="2600" dirty="0" err="1"/>
              <a:t>Field</a:t>
            </a:r>
            <a:r>
              <a:rPr lang="en-GB" sz="2600" dirty="0" err="1">
                <a:solidFill>
                  <a:srgbClr val="FF0000"/>
                </a:solidFill>
              </a:rPr>
              <a:t>Name</a:t>
            </a:r>
            <a:r>
              <a:rPr lang="en-GB" sz="2600" dirty="0" err="1"/>
              <a:t>Renderer</a:t>
            </a:r>
            <a:endParaRPr lang="en-GB" sz="2600" dirty="0"/>
          </a:p>
        </p:txBody>
      </p:sp>
      <p:sp>
        <p:nvSpPr>
          <p:cNvPr id="7" name="Content Placeholder 6">
            <a:extLst>
              <a:ext uri="{FF2B5EF4-FFF2-40B4-BE49-F238E27FC236}">
                <a16:creationId xmlns:a16="http://schemas.microsoft.com/office/drawing/2014/main" id="{2DB58BC6-2E6F-42BE-98F5-4FAE11A2A97D}"/>
              </a:ext>
            </a:extLst>
          </p:cNvPr>
          <p:cNvSpPr>
            <a:spLocks noGrp="1"/>
          </p:cNvSpPr>
          <p:nvPr>
            <p:ph type="body" sz="quarter" idx="11"/>
          </p:nvPr>
        </p:nvSpPr>
        <p:spPr>
          <a:xfrm>
            <a:off x="6279563" y="2036216"/>
            <a:ext cx="5396365" cy="3213187"/>
          </a:xfrm>
        </p:spPr>
        <p:txBody>
          <a:bodyPr/>
          <a:lstStyle/>
          <a:p>
            <a:endParaRPr lang="en-GB" sz="2600" dirty="0"/>
          </a:p>
          <a:p>
            <a:r>
              <a:rPr lang="en-GB" sz="2600" dirty="0" err="1"/>
              <a:t>Field</a:t>
            </a:r>
            <a:r>
              <a:rPr lang="en-GB" sz="2600" dirty="0" err="1">
                <a:solidFill>
                  <a:srgbClr val="FF0000"/>
                </a:solidFill>
              </a:rPr>
              <a:t>Taxonomy</a:t>
            </a:r>
            <a:r>
              <a:rPr lang="en-GB" sz="2600" dirty="0" err="1"/>
              <a:t>Renderer</a:t>
            </a:r>
            <a:endParaRPr lang="en-GB" sz="2600" dirty="0"/>
          </a:p>
          <a:p>
            <a:r>
              <a:rPr lang="en-GB" sz="2600" dirty="0" err="1"/>
              <a:t>Field</a:t>
            </a:r>
            <a:r>
              <a:rPr lang="en-GB" sz="2600" dirty="0" err="1">
                <a:solidFill>
                  <a:srgbClr val="FF0000"/>
                </a:solidFill>
              </a:rPr>
              <a:t>Text</a:t>
            </a:r>
            <a:r>
              <a:rPr lang="en-GB" sz="2600" dirty="0" err="1"/>
              <a:t>Renderer</a:t>
            </a:r>
            <a:endParaRPr lang="en-GB" sz="2600" dirty="0"/>
          </a:p>
          <a:p>
            <a:r>
              <a:rPr lang="en-GB" sz="2600" dirty="0" err="1"/>
              <a:t>Field</a:t>
            </a:r>
            <a:r>
              <a:rPr lang="en-GB" sz="2600" dirty="0" err="1">
                <a:solidFill>
                  <a:srgbClr val="FF0000"/>
                </a:solidFill>
              </a:rPr>
              <a:t>Title</a:t>
            </a:r>
            <a:r>
              <a:rPr lang="en-GB" sz="2600" dirty="0" err="1"/>
              <a:t>Renderer</a:t>
            </a:r>
            <a:endParaRPr lang="en-GB" sz="2600" dirty="0"/>
          </a:p>
          <a:p>
            <a:r>
              <a:rPr lang="en-GB" sz="2600" dirty="0" err="1"/>
              <a:t>Field</a:t>
            </a:r>
            <a:r>
              <a:rPr lang="en-GB" sz="2600" dirty="0" err="1">
                <a:solidFill>
                  <a:srgbClr val="FF0000"/>
                </a:solidFill>
              </a:rPr>
              <a:t>Url</a:t>
            </a:r>
            <a:r>
              <a:rPr lang="en-GB" sz="2600" dirty="0" err="1"/>
              <a:t>Renderer</a:t>
            </a:r>
            <a:endParaRPr lang="en-GB" sz="2600" dirty="0"/>
          </a:p>
          <a:p>
            <a:r>
              <a:rPr lang="en-GB" sz="2600" dirty="0" err="1"/>
              <a:t>Field</a:t>
            </a:r>
            <a:r>
              <a:rPr lang="en-GB" sz="2600" dirty="0" err="1">
                <a:solidFill>
                  <a:srgbClr val="FF0000"/>
                </a:solidFill>
              </a:rPr>
              <a:t>User</a:t>
            </a:r>
            <a:r>
              <a:rPr lang="en-GB" sz="2600" dirty="0" err="1"/>
              <a:t>Renderer</a:t>
            </a:r>
            <a:endParaRPr lang="en-GB" sz="2600" dirty="0"/>
          </a:p>
          <a:p>
            <a:endParaRPr lang="en-GB" sz="2600" dirty="0"/>
          </a:p>
        </p:txBody>
      </p:sp>
      <p:sp>
        <p:nvSpPr>
          <p:cNvPr id="8" name="TextBox 7">
            <a:extLst>
              <a:ext uri="{FF2B5EF4-FFF2-40B4-BE49-F238E27FC236}">
                <a16:creationId xmlns:a16="http://schemas.microsoft.com/office/drawing/2014/main" id="{7C0F6A77-8EBC-474B-8892-EF1E12AEFB16}"/>
              </a:ext>
            </a:extLst>
          </p:cNvPr>
          <p:cNvSpPr txBox="1"/>
          <p:nvPr/>
        </p:nvSpPr>
        <p:spPr>
          <a:xfrm>
            <a:off x="516072" y="1044565"/>
            <a:ext cx="11159856" cy="923586"/>
          </a:xfrm>
          <a:prstGeom prst="rect">
            <a:avLst/>
          </a:prstGeom>
          <a:noFill/>
        </p:spPr>
        <p:txBody>
          <a:bodyPr wrap="square" rtlCol="0">
            <a:spAutoFit/>
          </a:bodyPr>
          <a:lstStyle/>
          <a:p>
            <a:r>
              <a:rPr lang="en-GB" sz="2701" spc="-53" dirty="0">
                <a:solidFill>
                  <a:srgbClr val="333333"/>
                </a:solidFill>
                <a:latin typeface="+mj-lt"/>
              </a:rPr>
              <a:t>React controls that can be used in SPFx Field Customizers to provide rendering of the fields similar to out of the box experience.</a:t>
            </a:r>
          </a:p>
        </p:txBody>
      </p:sp>
    </p:spTree>
    <p:extLst>
      <p:ext uri="{BB962C8B-B14F-4D97-AF65-F5344CB8AC3E}">
        <p14:creationId xmlns:p14="http://schemas.microsoft.com/office/powerpoint/2010/main" val="3611403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D0F0C-B414-4FCE-9B21-919C8479C6C3}"/>
              </a:ext>
            </a:extLst>
          </p:cNvPr>
          <p:cNvSpPr>
            <a:spLocks noGrp="1"/>
          </p:cNvSpPr>
          <p:nvPr>
            <p:ph type="title"/>
          </p:nvPr>
        </p:nvSpPr>
        <p:spPr/>
        <p:txBody>
          <a:bodyPr/>
          <a:lstStyle/>
          <a:p>
            <a:r>
              <a:rPr lang="en-GB"/>
              <a:t>Reusable property pane controls</a:t>
            </a:r>
            <a:endParaRPr lang="en-GB" dirty="0"/>
          </a:p>
        </p:txBody>
      </p:sp>
      <p:sp>
        <p:nvSpPr>
          <p:cNvPr id="3" name="Text Placeholder 2">
            <a:extLst>
              <a:ext uri="{FF2B5EF4-FFF2-40B4-BE49-F238E27FC236}">
                <a16:creationId xmlns:a16="http://schemas.microsoft.com/office/drawing/2014/main" id="{F92E7B0D-EF7A-46A4-A7F0-75296CB5099F}"/>
              </a:ext>
            </a:extLst>
          </p:cNvPr>
          <p:cNvSpPr>
            <a:spLocks noGrp="1"/>
          </p:cNvSpPr>
          <p:nvPr>
            <p:ph type="body" sz="quarter" idx="12"/>
          </p:nvPr>
        </p:nvSpPr>
        <p:spPr/>
        <p:txBody>
          <a:bodyPr/>
          <a:lstStyle/>
          <a:p>
            <a:r>
              <a:rPr lang="en-GB"/>
              <a:t>Reusable property pane controls for SharePoint Framework solutions</a:t>
            </a:r>
          </a:p>
          <a:p>
            <a:endParaRPr lang="en-GB" dirty="0"/>
          </a:p>
        </p:txBody>
      </p:sp>
    </p:spTree>
    <p:extLst>
      <p:ext uri="{BB962C8B-B14F-4D97-AF65-F5344CB8AC3E}">
        <p14:creationId xmlns:p14="http://schemas.microsoft.com/office/powerpoint/2010/main" val="1582966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1"/>
          </p:nvPr>
        </p:nvSpPr>
        <p:spPr/>
        <p:txBody>
          <a:bodyPr/>
          <a:lstStyle/>
          <a:p>
            <a:r>
              <a:rPr lang="en-US" dirty="0"/>
              <a:t>Joel Rodrigues</a:t>
            </a:r>
          </a:p>
        </p:txBody>
      </p:sp>
      <p:sp>
        <p:nvSpPr>
          <p:cNvPr id="3" name="Marcador de texto 2"/>
          <p:cNvSpPr>
            <a:spLocks noGrp="1"/>
          </p:cNvSpPr>
          <p:nvPr>
            <p:ph type="body" sz="quarter" idx="12"/>
          </p:nvPr>
        </p:nvSpPr>
        <p:spPr/>
        <p:txBody>
          <a:bodyPr/>
          <a:lstStyle/>
          <a:p>
            <a:r>
              <a:rPr lang="en-US" dirty="0"/>
              <a:t>Development Consultant</a:t>
            </a:r>
          </a:p>
        </p:txBody>
      </p:sp>
      <p:sp>
        <p:nvSpPr>
          <p:cNvPr id="4" name="Marcador de texto 3"/>
          <p:cNvSpPr>
            <a:spLocks noGrp="1"/>
          </p:cNvSpPr>
          <p:nvPr>
            <p:ph type="body" sz="quarter" idx="13"/>
          </p:nvPr>
        </p:nvSpPr>
        <p:spPr/>
        <p:txBody>
          <a:bodyPr/>
          <a:lstStyle/>
          <a:p>
            <a:r>
              <a:rPr lang="en-US" dirty="0"/>
              <a:t>Corporate Project Solutions</a:t>
            </a:r>
          </a:p>
        </p:txBody>
      </p:sp>
      <p:sp>
        <p:nvSpPr>
          <p:cNvPr id="5" name="Marcador de texto 4"/>
          <p:cNvSpPr>
            <a:spLocks noGrp="1"/>
          </p:cNvSpPr>
          <p:nvPr>
            <p:ph type="body" sz="quarter" idx="14"/>
          </p:nvPr>
        </p:nvSpPr>
        <p:spPr/>
        <p:txBody>
          <a:bodyPr/>
          <a:lstStyle/>
          <a:p>
            <a:r>
              <a:rPr lang="en-GB" dirty="0">
                <a:hlinkClick r:id="rId3"/>
              </a:rPr>
              <a:t>https://joelfmrodrigues.wordpress.com/</a:t>
            </a:r>
            <a:endParaRPr lang="en-US" dirty="0"/>
          </a:p>
        </p:txBody>
      </p:sp>
      <p:sp>
        <p:nvSpPr>
          <p:cNvPr id="6" name="Marcador de texto 5"/>
          <p:cNvSpPr>
            <a:spLocks noGrp="1"/>
          </p:cNvSpPr>
          <p:nvPr>
            <p:ph type="body" sz="quarter" idx="15"/>
          </p:nvPr>
        </p:nvSpPr>
        <p:spPr/>
        <p:txBody>
          <a:bodyPr/>
          <a:lstStyle/>
          <a:p>
            <a:r>
              <a:rPr lang="en-US" dirty="0"/>
              <a:t>@</a:t>
            </a:r>
            <a:r>
              <a:rPr lang="en-GB" dirty="0" err="1"/>
              <a:t>JoelFMRodrigues</a:t>
            </a:r>
            <a:endParaRPr lang="en-US" dirty="0"/>
          </a:p>
        </p:txBody>
      </p:sp>
      <p:pic>
        <p:nvPicPr>
          <p:cNvPr id="10" name="Picture Placeholder 9">
            <a:extLst>
              <a:ext uri="{FF2B5EF4-FFF2-40B4-BE49-F238E27FC236}">
                <a16:creationId xmlns:a16="http://schemas.microsoft.com/office/drawing/2014/main" id="{BA502AB5-63BA-45B8-895C-F2D5AD1BB331}"/>
              </a:ext>
            </a:extLst>
          </p:cNvPr>
          <p:cNvPicPr>
            <a:picLocks noGrp="1" noChangeAspect="1"/>
          </p:cNvPicPr>
          <p:nvPr>
            <p:ph type="pic" sz="quarter" idx="16"/>
          </p:nvPr>
        </p:nvPicPr>
        <p:blipFill>
          <a:blip r:embed="rId4"/>
          <a:srcRect l="37" r="37"/>
          <a:stretch>
            <a:fillRect/>
          </a:stretch>
        </p:blipFill>
        <p:spPr/>
      </p:pic>
      <p:sp>
        <p:nvSpPr>
          <p:cNvPr id="8" name="Marcador de texto 7"/>
          <p:cNvSpPr>
            <a:spLocks noGrp="1"/>
          </p:cNvSpPr>
          <p:nvPr>
            <p:ph type="body" sz="quarter" idx="17"/>
          </p:nvPr>
        </p:nvSpPr>
        <p:spPr/>
        <p:txBody>
          <a:bodyPr/>
          <a:lstStyle/>
          <a:p>
            <a:r>
              <a:rPr lang="en-GB" dirty="0"/>
              <a:t>I'm a big SharePoint and Office 365 development enthusiast!</a:t>
            </a:r>
            <a:endParaRPr lang="en-US" dirty="0"/>
          </a:p>
        </p:txBody>
      </p:sp>
    </p:spTree>
    <p:extLst>
      <p:ext uri="{BB962C8B-B14F-4D97-AF65-F5344CB8AC3E}">
        <p14:creationId xmlns:p14="http://schemas.microsoft.com/office/powerpoint/2010/main" val="20428067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77D8871-84AD-4FAA-839E-4F94E424CF56}"/>
              </a:ext>
            </a:extLst>
          </p:cNvPr>
          <p:cNvSpPr>
            <a:spLocks noGrp="1"/>
          </p:cNvSpPr>
          <p:nvPr>
            <p:ph type="body" idx="1"/>
          </p:nvPr>
        </p:nvSpPr>
        <p:spPr/>
        <p:txBody>
          <a:bodyPr/>
          <a:lstStyle/>
          <a:p>
            <a:r>
              <a:rPr lang="en-GB" dirty="0">
                <a:solidFill>
                  <a:srgbClr val="FFFFFF"/>
                </a:solidFill>
              </a:rPr>
              <a:t>Reusable property-pane controls</a:t>
            </a:r>
            <a:endParaRPr lang="en-GB" dirty="0"/>
          </a:p>
        </p:txBody>
      </p:sp>
      <p:graphicFrame>
        <p:nvGraphicFramePr>
          <p:cNvPr id="12" name="Content Placeholder 2">
            <a:extLst>
              <a:ext uri="{FF2B5EF4-FFF2-40B4-BE49-F238E27FC236}">
                <a16:creationId xmlns:a16="http://schemas.microsoft.com/office/drawing/2014/main" id="{3E1BCDF4-0A02-42E0-A004-89E477B44BC3}"/>
              </a:ext>
            </a:extLst>
          </p:cNvPr>
          <p:cNvGraphicFramePr>
            <a:graphicFrameLocks noGrp="1"/>
          </p:cNvGraphicFramePr>
          <p:nvPr>
            <p:ph sz="quarter" idx="4"/>
            <p:extLst>
              <p:ext uri="{D42A27DB-BD31-4B8C-83A1-F6EECF244321}">
                <p14:modId xmlns:p14="http://schemas.microsoft.com/office/powerpoint/2010/main" val="1733899149"/>
              </p:ext>
            </p:extLst>
          </p:nvPr>
        </p:nvGraphicFramePr>
        <p:xfrm>
          <a:off x="6189663" y="361508"/>
          <a:ext cx="5486400" cy="60605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098629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PropertyFieldColorPicker</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Generates a </a:t>
            </a:r>
            <a:r>
              <a:rPr lang="en-GB" dirty="0" err="1"/>
              <a:t>color</a:t>
            </a:r>
            <a:r>
              <a:rPr lang="en-GB" dirty="0"/>
              <a:t> picker that you can use inside the property pane.</a:t>
            </a:r>
          </a:p>
        </p:txBody>
      </p:sp>
      <p:sp>
        <p:nvSpPr>
          <p:cNvPr id="3" name="Text Placeholder 2">
            <a:extLst>
              <a:ext uri="{FF2B5EF4-FFF2-40B4-BE49-F238E27FC236}">
                <a16:creationId xmlns:a16="http://schemas.microsoft.com/office/drawing/2014/main" id="{3ADC94E5-3F50-48E9-A719-1FB8908BEA86}"/>
              </a:ext>
            </a:extLst>
          </p:cNvPr>
          <p:cNvSpPr>
            <a:spLocks noGrp="1"/>
          </p:cNvSpPr>
          <p:nvPr>
            <p:ph type="body" sz="quarter" idx="12"/>
          </p:nvPr>
        </p:nvSpPr>
        <p:spPr/>
        <p:txBody>
          <a:bodyPr/>
          <a:lstStyle/>
          <a:p>
            <a:endParaRPr lang="en-GB"/>
          </a:p>
        </p:txBody>
      </p:sp>
      <p:pic>
        <p:nvPicPr>
          <p:cNvPr id="22" name="Picture 6" descr="Color picker select color">
            <a:extLst>
              <a:ext uri="{FF2B5EF4-FFF2-40B4-BE49-F238E27FC236}">
                <a16:creationId xmlns:a16="http://schemas.microsoft.com/office/drawing/2014/main" id="{46633317-DE82-494C-8AFF-D687343A95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68837" y="1233054"/>
            <a:ext cx="3417815" cy="43918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98325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dirty="0" err="1"/>
              <a:t>PropertyFieldSwatchColorPicker</a:t>
            </a:r>
            <a:r>
              <a:rPr lang="en-US" dirty="0"/>
              <a:t> </a:t>
            </a:r>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r>
              <a:rPr lang="en-GB" dirty="0"/>
              <a:t>generates a swatch </a:t>
            </a:r>
            <a:r>
              <a:rPr lang="en-GB" dirty="0" err="1"/>
              <a:t>color</a:t>
            </a:r>
            <a:r>
              <a:rPr lang="en-GB" dirty="0"/>
              <a:t> picker that you can use inside the property pane.</a:t>
            </a:r>
          </a:p>
        </p:txBody>
      </p:sp>
      <p:sp>
        <p:nvSpPr>
          <p:cNvPr id="3" name="Text Placeholder 2">
            <a:extLst>
              <a:ext uri="{FF2B5EF4-FFF2-40B4-BE49-F238E27FC236}">
                <a16:creationId xmlns:a16="http://schemas.microsoft.com/office/drawing/2014/main" id="{3ADC94E5-3F50-48E9-A719-1FB8908BEA86}"/>
              </a:ext>
            </a:extLst>
          </p:cNvPr>
          <p:cNvSpPr>
            <a:spLocks noGrp="1"/>
          </p:cNvSpPr>
          <p:nvPr>
            <p:ph type="body" sz="quarter" idx="12"/>
          </p:nvPr>
        </p:nvSpPr>
        <p:spPr/>
        <p:txBody>
          <a:bodyPr/>
          <a:lstStyle/>
          <a:p>
            <a:endParaRPr lang="en-GB"/>
          </a:p>
        </p:txBody>
      </p:sp>
      <p:pic>
        <p:nvPicPr>
          <p:cNvPr id="3074" name="Picture 2" descr="Swatch color picker initial">
            <a:extLst>
              <a:ext uri="{FF2B5EF4-FFF2-40B4-BE49-F238E27FC236}">
                <a16:creationId xmlns:a16="http://schemas.microsoft.com/office/drawing/2014/main" id="{1FD57F3E-B38E-471A-A5FB-CFF304DAD4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44232" y="2355058"/>
            <a:ext cx="2867025" cy="6477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watch color picker select color">
            <a:extLst>
              <a:ext uri="{FF2B5EF4-FFF2-40B4-BE49-F238E27FC236}">
                <a16:creationId xmlns:a16="http://schemas.microsoft.com/office/drawing/2014/main" id="{AE00E3EA-02B1-416F-A568-C4297DA474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8044" y="3455581"/>
            <a:ext cx="2819400" cy="1504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76794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8" name="Picture 6" descr="Date and time">
            <a:extLst>
              <a:ext uri="{FF2B5EF4-FFF2-40B4-BE49-F238E27FC236}">
                <a16:creationId xmlns:a16="http://schemas.microsoft.com/office/drawing/2014/main" id="{A66DF410-449F-4846-8BA9-7FCA26B44C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0219" y="4762696"/>
            <a:ext cx="2627842" cy="1090802"/>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8194" name="Picture 2" descr="Date only">
            <a:extLst>
              <a:ext uri="{FF2B5EF4-FFF2-40B4-BE49-F238E27FC236}">
                <a16:creationId xmlns:a16="http://schemas.microsoft.com/office/drawing/2014/main" id="{F0B0A031-034C-4D15-A991-B321C82347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5070042"/>
            <a:ext cx="2627842" cy="783456"/>
          </a:xfrm>
          <a:prstGeom prst="rect">
            <a:avLst/>
          </a:prstGeom>
          <a:noFill/>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PropertyFieldDateTimePicker</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US" dirty="0"/>
              <a:t>Generates a Date and Time picker field that can be used in the property pane of your SharePoint Framework web parts.</a:t>
            </a:r>
          </a:p>
          <a:p>
            <a:pPr marL="0" indent="0">
              <a:buNone/>
            </a:pPr>
            <a:r>
              <a:rPr lang="en-US" dirty="0"/>
              <a:t>The control can be configured to be date only or date and time.</a:t>
            </a:r>
          </a:p>
        </p:txBody>
      </p:sp>
      <p:sp>
        <p:nvSpPr>
          <p:cNvPr id="3" name="Text Placeholder 2">
            <a:extLst>
              <a:ext uri="{FF2B5EF4-FFF2-40B4-BE49-F238E27FC236}">
                <a16:creationId xmlns:a16="http://schemas.microsoft.com/office/drawing/2014/main" id="{00B41D8E-C974-457C-9AC5-B1FA050DEE7B}"/>
              </a:ext>
            </a:extLst>
          </p:cNvPr>
          <p:cNvSpPr>
            <a:spLocks noGrp="1"/>
          </p:cNvSpPr>
          <p:nvPr>
            <p:ph type="body" sz="quarter" idx="12"/>
          </p:nvPr>
        </p:nvSpPr>
        <p:spPr/>
        <p:txBody>
          <a:bodyPr/>
          <a:lstStyle/>
          <a:p>
            <a:endParaRPr lang="en-GB"/>
          </a:p>
        </p:txBody>
      </p:sp>
      <p:pic>
        <p:nvPicPr>
          <p:cNvPr id="8196" name="Picture 4" descr="Date picker">
            <a:extLst>
              <a:ext uri="{FF2B5EF4-FFF2-40B4-BE49-F238E27FC236}">
                <a16:creationId xmlns:a16="http://schemas.microsoft.com/office/drawing/2014/main" id="{BA068725-0273-463F-8104-5D5A95659F87}"/>
              </a:ext>
            </a:extLst>
          </p:cNvPr>
          <p:cNvPicPr>
            <a:picLocks noGrp="1" noChangeAspect="1" noChangeArrowheads="1"/>
          </p:cNvPicPr>
          <p:nvPr>
            <p:ph sz="half" idx="4294967295"/>
          </p:nvPr>
        </p:nvPicPr>
        <p:blipFill>
          <a:blip r:embed="rId4">
            <a:extLst>
              <a:ext uri="{28A0092B-C50C-407E-A947-70E740481C1C}">
                <a14:useLocalDpi xmlns:a14="http://schemas.microsoft.com/office/drawing/2010/main" val="0"/>
              </a:ext>
            </a:extLst>
          </a:blip>
          <a:stretch>
            <a:fillRect/>
          </a:stretch>
        </p:blipFill>
        <p:spPr>
          <a:xfrm>
            <a:off x="6806045" y="1088233"/>
            <a:ext cx="4343400" cy="3181350"/>
          </a:xfrm>
        </p:spPr>
      </p:pic>
    </p:spTree>
    <p:extLst>
      <p:ext uri="{BB962C8B-B14F-4D97-AF65-F5344CB8AC3E}">
        <p14:creationId xmlns:p14="http://schemas.microsoft.com/office/powerpoint/2010/main" val="3389703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PropertyFieldListPicker</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Generates a list picker field that can be used in the property pane of your SharePoint Framework web parts.</a:t>
            </a:r>
          </a:p>
          <a:p>
            <a:pPr marL="0" indent="0">
              <a:buNone/>
            </a:pPr>
            <a:r>
              <a:rPr lang="en-GB" dirty="0"/>
              <a:t>The control can be configured as a single or multi-selection list picker.</a:t>
            </a:r>
          </a:p>
        </p:txBody>
      </p:sp>
      <p:sp>
        <p:nvSpPr>
          <p:cNvPr id="3" name="Text Placeholder 2">
            <a:extLst>
              <a:ext uri="{FF2B5EF4-FFF2-40B4-BE49-F238E27FC236}">
                <a16:creationId xmlns:a16="http://schemas.microsoft.com/office/drawing/2014/main" id="{EDA82D25-0A1D-4468-85CA-D10F111CAA1A}"/>
              </a:ext>
            </a:extLst>
          </p:cNvPr>
          <p:cNvSpPr>
            <a:spLocks noGrp="1"/>
          </p:cNvSpPr>
          <p:nvPr>
            <p:ph type="body" sz="quarter" idx="12"/>
          </p:nvPr>
        </p:nvSpPr>
        <p:spPr/>
        <p:txBody>
          <a:bodyPr/>
          <a:lstStyle/>
          <a:p>
            <a:endParaRPr lang="en-GB"/>
          </a:p>
        </p:txBody>
      </p:sp>
      <p:pic>
        <p:nvPicPr>
          <p:cNvPr id="19" name="Picture 2" descr="Single list picker">
            <a:extLst>
              <a:ext uri="{FF2B5EF4-FFF2-40B4-BE49-F238E27FC236}">
                <a16:creationId xmlns:a16="http://schemas.microsoft.com/office/drawing/2014/main" id="{0E73A3FA-D75E-44C6-9868-ECCEA36DE4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131"/>
          <a:stretch/>
        </p:blipFill>
        <p:spPr bwMode="auto">
          <a:xfrm>
            <a:off x="7454731" y="590067"/>
            <a:ext cx="2990850" cy="287227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descr="Multi list picker">
            <a:extLst>
              <a:ext uri="{FF2B5EF4-FFF2-40B4-BE49-F238E27FC236}">
                <a16:creationId xmlns:a16="http://schemas.microsoft.com/office/drawing/2014/main" id="{87D30156-7F49-429C-A453-D6128E6671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5306" y="4001294"/>
            <a:ext cx="1409700" cy="1724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6528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PropertyFieldMultiSelect</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Generates a dropdown with the possibility of selecting multiple values.</a:t>
            </a:r>
          </a:p>
        </p:txBody>
      </p:sp>
      <p:sp>
        <p:nvSpPr>
          <p:cNvPr id="3" name="Text Placeholder 2">
            <a:extLst>
              <a:ext uri="{FF2B5EF4-FFF2-40B4-BE49-F238E27FC236}">
                <a16:creationId xmlns:a16="http://schemas.microsoft.com/office/drawing/2014/main" id="{E5098A1B-E0E7-468A-A3C5-80FDEEE56B92}"/>
              </a:ext>
            </a:extLst>
          </p:cNvPr>
          <p:cNvSpPr>
            <a:spLocks noGrp="1"/>
          </p:cNvSpPr>
          <p:nvPr>
            <p:ph type="body" sz="quarter" idx="12"/>
          </p:nvPr>
        </p:nvSpPr>
        <p:spPr/>
        <p:txBody>
          <a:bodyPr/>
          <a:lstStyle/>
          <a:p>
            <a:endParaRPr lang="en-GB"/>
          </a:p>
        </p:txBody>
      </p:sp>
      <p:pic>
        <p:nvPicPr>
          <p:cNvPr id="19" name="Content Placeholder 6">
            <a:extLst>
              <a:ext uri="{FF2B5EF4-FFF2-40B4-BE49-F238E27FC236}">
                <a16:creationId xmlns:a16="http://schemas.microsoft.com/office/drawing/2014/main" id="{B842C8EF-81DE-4D30-8229-0D1517C1A6F8}"/>
              </a:ext>
            </a:extLst>
          </p:cNvPr>
          <p:cNvPicPr>
            <a:picLocks noGrp="1" noChangeAspect="1"/>
          </p:cNvPicPr>
          <p:nvPr>
            <p:ph sz="half" idx="4294967295"/>
          </p:nvPr>
        </p:nvPicPr>
        <p:blipFill>
          <a:blip r:embed="rId2"/>
          <a:stretch>
            <a:fillRect/>
          </a:stretch>
        </p:blipFill>
        <p:spPr>
          <a:xfrm>
            <a:off x="6492514" y="2174081"/>
            <a:ext cx="4970462" cy="2509838"/>
          </a:xfrm>
        </p:spPr>
      </p:pic>
    </p:spTree>
    <p:extLst>
      <p:ext uri="{BB962C8B-B14F-4D97-AF65-F5344CB8AC3E}">
        <p14:creationId xmlns:p14="http://schemas.microsoft.com/office/powerpoint/2010/main" val="18485325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PropertyFieldNumber</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Generates an input field for numbers. Text is not allowed as this will result into an invalid input.</a:t>
            </a:r>
          </a:p>
        </p:txBody>
      </p:sp>
      <p:sp>
        <p:nvSpPr>
          <p:cNvPr id="3" name="Text Placeholder 2">
            <a:extLst>
              <a:ext uri="{FF2B5EF4-FFF2-40B4-BE49-F238E27FC236}">
                <a16:creationId xmlns:a16="http://schemas.microsoft.com/office/drawing/2014/main" id="{5EDC04A4-D92F-4B18-912B-F498B06130AD}"/>
              </a:ext>
            </a:extLst>
          </p:cNvPr>
          <p:cNvSpPr>
            <a:spLocks noGrp="1"/>
          </p:cNvSpPr>
          <p:nvPr>
            <p:ph type="body" sz="quarter" idx="12"/>
          </p:nvPr>
        </p:nvSpPr>
        <p:spPr/>
        <p:txBody>
          <a:bodyPr/>
          <a:lstStyle/>
          <a:p>
            <a:endParaRPr lang="en-GB"/>
          </a:p>
        </p:txBody>
      </p:sp>
      <p:pic>
        <p:nvPicPr>
          <p:cNvPr id="17" name="Content Placeholder 7">
            <a:extLst>
              <a:ext uri="{FF2B5EF4-FFF2-40B4-BE49-F238E27FC236}">
                <a16:creationId xmlns:a16="http://schemas.microsoft.com/office/drawing/2014/main" id="{7083CBDF-CF53-4F75-B881-394BD9AE199E}"/>
              </a:ext>
            </a:extLst>
          </p:cNvPr>
          <p:cNvPicPr>
            <a:picLocks noChangeAspect="1"/>
          </p:cNvPicPr>
          <p:nvPr/>
        </p:nvPicPr>
        <p:blipFill>
          <a:blip r:embed="rId2"/>
          <a:stretch>
            <a:fillRect/>
          </a:stretch>
        </p:blipFill>
        <p:spPr>
          <a:xfrm>
            <a:off x="7012829" y="2738040"/>
            <a:ext cx="3929832" cy="1381919"/>
          </a:xfrm>
          <a:prstGeom prst="rect">
            <a:avLst/>
          </a:prstGeom>
        </p:spPr>
      </p:pic>
    </p:spTree>
    <p:extLst>
      <p:ext uri="{BB962C8B-B14F-4D97-AF65-F5344CB8AC3E}">
        <p14:creationId xmlns:p14="http://schemas.microsoft.com/office/powerpoint/2010/main" val="2346684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dirty="0" err="1"/>
              <a:t>PropertyFieldOrder</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r>
              <a:rPr lang="en-GB" dirty="0"/>
              <a:t>Generates a list that can be easily reordered using drag and drop and/or arrow buttons.</a:t>
            </a:r>
          </a:p>
        </p:txBody>
      </p:sp>
      <p:sp>
        <p:nvSpPr>
          <p:cNvPr id="3" name="Text Placeholder 2">
            <a:extLst>
              <a:ext uri="{FF2B5EF4-FFF2-40B4-BE49-F238E27FC236}">
                <a16:creationId xmlns:a16="http://schemas.microsoft.com/office/drawing/2014/main" id="{5EDC04A4-D92F-4B18-912B-F498B06130AD}"/>
              </a:ext>
            </a:extLst>
          </p:cNvPr>
          <p:cNvSpPr>
            <a:spLocks noGrp="1"/>
          </p:cNvSpPr>
          <p:nvPr>
            <p:ph type="body" sz="quarter" idx="12"/>
          </p:nvPr>
        </p:nvSpPr>
        <p:spPr/>
        <p:txBody>
          <a:bodyPr/>
          <a:lstStyle/>
          <a:p>
            <a:endParaRPr lang="en-GB"/>
          </a:p>
        </p:txBody>
      </p:sp>
      <p:pic>
        <p:nvPicPr>
          <p:cNvPr id="6" name="Picture 5" descr="A screenshot of a cell phone&#10;&#10;Description generated with very high confidence">
            <a:extLst>
              <a:ext uri="{FF2B5EF4-FFF2-40B4-BE49-F238E27FC236}">
                <a16:creationId xmlns:a16="http://schemas.microsoft.com/office/drawing/2014/main" id="{32431CA3-1BFF-488F-98D0-3373A80C509F}"/>
              </a:ext>
            </a:extLst>
          </p:cNvPr>
          <p:cNvPicPr>
            <a:picLocks noChangeAspect="1"/>
          </p:cNvPicPr>
          <p:nvPr/>
        </p:nvPicPr>
        <p:blipFill>
          <a:blip r:embed="rId2"/>
          <a:stretch>
            <a:fillRect/>
          </a:stretch>
        </p:blipFill>
        <p:spPr>
          <a:xfrm>
            <a:off x="4594089" y="3429000"/>
            <a:ext cx="7077075" cy="1619250"/>
          </a:xfrm>
          <a:prstGeom prst="rect">
            <a:avLst/>
          </a:prstGeom>
        </p:spPr>
      </p:pic>
    </p:spTree>
    <p:extLst>
      <p:ext uri="{BB962C8B-B14F-4D97-AF65-F5344CB8AC3E}">
        <p14:creationId xmlns:p14="http://schemas.microsoft.com/office/powerpoint/2010/main" val="29249462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PropertyFieldPeoplePicker</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Generates a people / group picker that can be used in the property pane of your SharePoint Framework web parts.</a:t>
            </a:r>
          </a:p>
        </p:txBody>
      </p:sp>
      <p:sp>
        <p:nvSpPr>
          <p:cNvPr id="3" name="Text Placeholder 2">
            <a:extLst>
              <a:ext uri="{FF2B5EF4-FFF2-40B4-BE49-F238E27FC236}">
                <a16:creationId xmlns:a16="http://schemas.microsoft.com/office/drawing/2014/main" id="{68073C2E-CDD1-4569-BFFB-F232A975EB72}"/>
              </a:ext>
            </a:extLst>
          </p:cNvPr>
          <p:cNvSpPr>
            <a:spLocks noGrp="1"/>
          </p:cNvSpPr>
          <p:nvPr>
            <p:ph type="body" sz="quarter" idx="12"/>
          </p:nvPr>
        </p:nvSpPr>
        <p:spPr/>
        <p:txBody>
          <a:bodyPr/>
          <a:lstStyle/>
          <a:p>
            <a:endParaRPr lang="en-GB"/>
          </a:p>
        </p:txBody>
      </p:sp>
      <p:pic>
        <p:nvPicPr>
          <p:cNvPr id="16" name="Picture 2" descr="Person picker">
            <a:extLst>
              <a:ext uri="{FF2B5EF4-FFF2-40B4-BE49-F238E27FC236}">
                <a16:creationId xmlns:a16="http://schemas.microsoft.com/office/drawing/2014/main" id="{EBCCC687-D504-4C44-A862-0B62ADE1A9CF}"/>
              </a:ext>
            </a:extLst>
          </p:cNvPr>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a:xfrm>
            <a:off x="1116419" y="4001294"/>
            <a:ext cx="3000375" cy="1200150"/>
          </a:xfrm>
        </p:spPr>
      </p:pic>
      <p:pic>
        <p:nvPicPr>
          <p:cNvPr id="17" name="Picture 4" descr="Group picker">
            <a:extLst>
              <a:ext uri="{FF2B5EF4-FFF2-40B4-BE49-F238E27FC236}">
                <a16:creationId xmlns:a16="http://schemas.microsoft.com/office/drawing/2014/main" id="{DF5F59CE-5718-4F35-B16C-C7D42C40CC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2833" y="4029869"/>
            <a:ext cx="2981325" cy="117157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Group picker">
            <a:extLst>
              <a:ext uri="{FF2B5EF4-FFF2-40B4-BE49-F238E27FC236}">
                <a16:creationId xmlns:a16="http://schemas.microsoft.com/office/drawing/2014/main" id="{D7B8C59B-6B04-498E-B877-A9A3EC2FA8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77557" y="2155033"/>
            <a:ext cx="3000375" cy="1047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95467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PropertyFieldSpinButton</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Generates a spin button which allows the user to incrementally adjust a value in small steps.</a:t>
            </a:r>
          </a:p>
        </p:txBody>
      </p:sp>
      <p:sp>
        <p:nvSpPr>
          <p:cNvPr id="3" name="Text Placeholder 2">
            <a:extLst>
              <a:ext uri="{FF2B5EF4-FFF2-40B4-BE49-F238E27FC236}">
                <a16:creationId xmlns:a16="http://schemas.microsoft.com/office/drawing/2014/main" id="{88FEADCB-E6E9-41D0-945F-CCFD53E47007}"/>
              </a:ext>
            </a:extLst>
          </p:cNvPr>
          <p:cNvSpPr>
            <a:spLocks noGrp="1"/>
          </p:cNvSpPr>
          <p:nvPr>
            <p:ph type="body" sz="quarter" idx="12"/>
          </p:nvPr>
        </p:nvSpPr>
        <p:spPr/>
        <p:txBody>
          <a:bodyPr/>
          <a:lstStyle/>
          <a:p>
            <a:endParaRPr lang="en-GB"/>
          </a:p>
        </p:txBody>
      </p:sp>
      <p:pic>
        <p:nvPicPr>
          <p:cNvPr id="19" name="Picture 2" descr="Spin button initial">
            <a:extLst>
              <a:ext uri="{FF2B5EF4-FFF2-40B4-BE49-F238E27FC236}">
                <a16:creationId xmlns:a16="http://schemas.microsoft.com/office/drawing/2014/main" id="{348D3266-242C-4692-B52F-0A7ECE332C59}"/>
              </a:ext>
            </a:extLst>
          </p:cNvPr>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a:xfrm>
            <a:off x="7067982" y="1743870"/>
            <a:ext cx="3819525" cy="935038"/>
          </a:xfrm>
        </p:spPr>
      </p:pic>
      <p:pic>
        <p:nvPicPr>
          <p:cNvPr id="20" name="Picture 4" descr="Spin button increment">
            <a:extLst>
              <a:ext uri="{FF2B5EF4-FFF2-40B4-BE49-F238E27FC236}">
                <a16:creationId xmlns:a16="http://schemas.microsoft.com/office/drawing/2014/main" id="{5EFC5F64-3177-4BF9-9917-769FC24B5E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67982" y="3514543"/>
            <a:ext cx="3819524" cy="866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6662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88135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PropertyFieldTermPicker</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Generates a term picker that can be used in the property pane of your SharePoint Framework web parts.</a:t>
            </a:r>
          </a:p>
        </p:txBody>
      </p:sp>
      <p:sp>
        <p:nvSpPr>
          <p:cNvPr id="3" name="Text Placeholder 2">
            <a:extLst>
              <a:ext uri="{FF2B5EF4-FFF2-40B4-BE49-F238E27FC236}">
                <a16:creationId xmlns:a16="http://schemas.microsoft.com/office/drawing/2014/main" id="{5196C7AE-5899-48B5-B06E-DD735A4C4ECF}"/>
              </a:ext>
            </a:extLst>
          </p:cNvPr>
          <p:cNvSpPr>
            <a:spLocks noGrp="1"/>
          </p:cNvSpPr>
          <p:nvPr>
            <p:ph type="body" sz="quarter" idx="12"/>
          </p:nvPr>
        </p:nvSpPr>
        <p:spPr/>
        <p:txBody>
          <a:bodyPr/>
          <a:lstStyle/>
          <a:p>
            <a:endParaRPr lang="en-GB"/>
          </a:p>
        </p:txBody>
      </p:sp>
      <p:pic>
        <p:nvPicPr>
          <p:cNvPr id="18" name="Picture 2" descr="Empty term picker">
            <a:extLst>
              <a:ext uri="{FF2B5EF4-FFF2-40B4-BE49-F238E27FC236}">
                <a16:creationId xmlns:a16="http://schemas.microsoft.com/office/drawing/2014/main" id="{7622BE1B-F523-482C-A035-09CF431AEC68}"/>
              </a:ext>
            </a:extLst>
          </p:cNvPr>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a:xfrm>
            <a:off x="1038224" y="4473151"/>
            <a:ext cx="2828925" cy="657225"/>
          </a:xfrm>
        </p:spPr>
      </p:pic>
      <p:pic>
        <p:nvPicPr>
          <p:cNvPr id="21" name="Picture 6" descr="Selected terms in the panel">
            <a:extLst>
              <a:ext uri="{FF2B5EF4-FFF2-40B4-BE49-F238E27FC236}">
                <a16:creationId xmlns:a16="http://schemas.microsoft.com/office/drawing/2014/main" id="{A40CB169-14E0-4B36-9CF0-F8FC7EEC03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2450" y="699686"/>
            <a:ext cx="3181350" cy="547727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Selected terms in the input">
            <a:extLst>
              <a:ext uri="{FF2B5EF4-FFF2-40B4-BE49-F238E27FC236}">
                <a16:creationId xmlns:a16="http://schemas.microsoft.com/office/drawing/2014/main" id="{79FB87BC-D926-4FF4-8B0D-7E6838D280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18672" y="4238734"/>
            <a:ext cx="2802255" cy="1126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15000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dirty="0" err="1"/>
              <a:t>PropertyFieldCollectionData</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a:xfrm>
            <a:off x="520836" y="1447802"/>
            <a:ext cx="5396365" cy="2462213"/>
          </a:xfrm>
        </p:spPr>
        <p:txBody>
          <a:bodyPr/>
          <a:lstStyle/>
          <a:p>
            <a:r>
              <a:rPr lang="en-GB" dirty="0"/>
              <a:t>Gives you the ability to insert a list / collection data which can be used in your web part.</a:t>
            </a:r>
          </a:p>
        </p:txBody>
      </p:sp>
      <p:sp>
        <p:nvSpPr>
          <p:cNvPr id="3" name="Text Placeholder 2">
            <a:extLst>
              <a:ext uri="{FF2B5EF4-FFF2-40B4-BE49-F238E27FC236}">
                <a16:creationId xmlns:a16="http://schemas.microsoft.com/office/drawing/2014/main" id="{5196C7AE-5899-48B5-B06E-DD735A4C4ECF}"/>
              </a:ext>
            </a:extLst>
          </p:cNvPr>
          <p:cNvSpPr>
            <a:spLocks noGrp="1"/>
          </p:cNvSpPr>
          <p:nvPr>
            <p:ph type="body" sz="quarter" idx="12"/>
          </p:nvPr>
        </p:nvSpPr>
        <p:spPr/>
        <p:txBody>
          <a:bodyPr/>
          <a:lstStyle/>
          <a:p>
            <a:endParaRPr lang="en-GB" dirty="0"/>
          </a:p>
        </p:txBody>
      </p:sp>
      <p:pic>
        <p:nvPicPr>
          <p:cNvPr id="7" name="Picture 6">
            <a:extLst>
              <a:ext uri="{FF2B5EF4-FFF2-40B4-BE49-F238E27FC236}">
                <a16:creationId xmlns:a16="http://schemas.microsoft.com/office/drawing/2014/main" id="{C3702A7B-16EB-415D-87A5-7CF342DB191A}"/>
              </a:ext>
            </a:extLst>
          </p:cNvPr>
          <p:cNvPicPr>
            <a:picLocks noChangeAspect="1"/>
          </p:cNvPicPr>
          <p:nvPr/>
        </p:nvPicPr>
        <p:blipFill>
          <a:blip r:embed="rId2"/>
          <a:stretch>
            <a:fillRect/>
          </a:stretch>
        </p:blipFill>
        <p:spPr>
          <a:xfrm>
            <a:off x="3898764" y="3429000"/>
            <a:ext cx="7772400" cy="1485900"/>
          </a:xfrm>
          <a:prstGeom prst="rect">
            <a:avLst/>
          </a:prstGeom>
        </p:spPr>
      </p:pic>
    </p:spTree>
    <p:extLst>
      <p:ext uri="{BB962C8B-B14F-4D97-AF65-F5344CB8AC3E}">
        <p14:creationId xmlns:p14="http://schemas.microsoft.com/office/powerpoint/2010/main" val="18314591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BE8CC-EE81-4B50-A764-55F35EFED428}"/>
              </a:ext>
            </a:extLst>
          </p:cNvPr>
          <p:cNvSpPr>
            <a:spLocks noGrp="1"/>
          </p:cNvSpPr>
          <p:nvPr>
            <p:ph type="title"/>
          </p:nvPr>
        </p:nvSpPr>
        <p:spPr/>
        <p:txBody>
          <a:bodyPr/>
          <a:lstStyle/>
          <a:p>
            <a:r>
              <a:rPr lang="en-GB" dirty="0"/>
              <a:t>Controls with callout</a:t>
            </a:r>
            <a:endParaRPr lang="en-GB" sz="1800" dirty="0"/>
          </a:p>
        </p:txBody>
      </p:sp>
      <p:sp>
        <p:nvSpPr>
          <p:cNvPr id="3" name="Content Placeholder 2">
            <a:extLst>
              <a:ext uri="{FF2B5EF4-FFF2-40B4-BE49-F238E27FC236}">
                <a16:creationId xmlns:a16="http://schemas.microsoft.com/office/drawing/2014/main" id="{A43B9116-D127-4ED1-858A-2EAD90340776}"/>
              </a:ext>
            </a:extLst>
          </p:cNvPr>
          <p:cNvSpPr>
            <a:spLocks noGrp="1"/>
          </p:cNvSpPr>
          <p:nvPr>
            <p:ph type="body" sz="quarter" idx="10"/>
          </p:nvPr>
        </p:nvSpPr>
        <p:spPr>
          <a:xfrm>
            <a:off x="520836" y="1909777"/>
            <a:ext cx="5396365" cy="4719621"/>
          </a:xfrm>
        </p:spPr>
        <p:txBody>
          <a:bodyPr>
            <a:normAutofit/>
          </a:bodyPr>
          <a:lstStyle/>
          <a:p>
            <a:endParaRPr lang="en-GB" sz="2600" dirty="0"/>
          </a:p>
          <a:p>
            <a:r>
              <a:rPr lang="en-GB" sz="2600" dirty="0" err="1"/>
              <a:t>PropertyField</a:t>
            </a:r>
            <a:r>
              <a:rPr lang="en-GB" sz="2600" dirty="0" err="1">
                <a:solidFill>
                  <a:schemeClr val="accent1"/>
                </a:solidFill>
              </a:rPr>
              <a:t>Button</a:t>
            </a:r>
            <a:r>
              <a:rPr lang="en-GB" sz="2600" dirty="0" err="1"/>
              <a:t>WithCallout</a:t>
            </a:r>
            <a:endParaRPr lang="en-GB" sz="2600" dirty="0"/>
          </a:p>
          <a:p>
            <a:r>
              <a:rPr lang="en-GB" sz="2600" dirty="0" err="1"/>
              <a:t>PropertyField</a:t>
            </a:r>
            <a:r>
              <a:rPr lang="en-GB" sz="2600" dirty="0" err="1">
                <a:solidFill>
                  <a:schemeClr val="accent1"/>
                </a:solidFill>
              </a:rPr>
              <a:t>Checkbox</a:t>
            </a:r>
            <a:r>
              <a:rPr lang="en-GB" sz="2600" dirty="0" err="1"/>
              <a:t>WithCallout</a:t>
            </a:r>
            <a:endParaRPr lang="en-GB" sz="2600" dirty="0"/>
          </a:p>
          <a:p>
            <a:r>
              <a:rPr lang="en-GB" sz="2600" dirty="0" err="1"/>
              <a:t>PropertyField</a:t>
            </a:r>
            <a:r>
              <a:rPr lang="en-GB" sz="2600" dirty="0" err="1">
                <a:solidFill>
                  <a:schemeClr val="accent1"/>
                </a:solidFill>
              </a:rPr>
              <a:t>ChoiceGroup</a:t>
            </a:r>
            <a:r>
              <a:rPr lang="en-GB" sz="2600" dirty="0" err="1"/>
              <a:t>WithCallout</a:t>
            </a:r>
            <a:endParaRPr lang="en-GB" sz="2600" dirty="0"/>
          </a:p>
          <a:p>
            <a:r>
              <a:rPr lang="en-GB" sz="2600" dirty="0" err="1"/>
              <a:t>PropertyField</a:t>
            </a:r>
            <a:r>
              <a:rPr lang="en-GB" sz="2600" dirty="0" err="1">
                <a:solidFill>
                  <a:schemeClr val="accent1"/>
                </a:solidFill>
              </a:rPr>
              <a:t>DropDown</a:t>
            </a:r>
            <a:r>
              <a:rPr lang="en-GB" sz="2600" dirty="0" err="1"/>
              <a:t>WithCallout</a:t>
            </a:r>
            <a:endParaRPr lang="en-GB" sz="2600" dirty="0"/>
          </a:p>
          <a:p>
            <a:r>
              <a:rPr lang="en-GB" sz="2600" dirty="0" err="1"/>
              <a:t>PropertyField</a:t>
            </a:r>
            <a:r>
              <a:rPr lang="en-GB" sz="2600" dirty="0" err="1">
                <a:solidFill>
                  <a:schemeClr val="accent1"/>
                </a:solidFill>
              </a:rPr>
              <a:t>Label</a:t>
            </a:r>
            <a:r>
              <a:rPr lang="en-GB" sz="2600" dirty="0" err="1"/>
              <a:t>WithCallout</a:t>
            </a:r>
            <a:endParaRPr lang="en-GB" sz="2600" dirty="0"/>
          </a:p>
          <a:p>
            <a:endParaRPr lang="en-GB" sz="2600" dirty="0"/>
          </a:p>
          <a:p>
            <a:endParaRPr lang="en-GB" sz="2600" dirty="0"/>
          </a:p>
          <a:p>
            <a:endParaRPr lang="en-GB" sz="2600" dirty="0"/>
          </a:p>
          <a:p>
            <a:endParaRPr lang="en-GB" sz="2600" dirty="0"/>
          </a:p>
        </p:txBody>
      </p:sp>
      <p:sp>
        <p:nvSpPr>
          <p:cNvPr id="7" name="Content Placeholder 6">
            <a:extLst>
              <a:ext uri="{FF2B5EF4-FFF2-40B4-BE49-F238E27FC236}">
                <a16:creationId xmlns:a16="http://schemas.microsoft.com/office/drawing/2014/main" id="{2DB58BC6-2E6F-42BE-98F5-4FAE11A2A97D}"/>
              </a:ext>
            </a:extLst>
          </p:cNvPr>
          <p:cNvSpPr>
            <a:spLocks noGrp="1"/>
          </p:cNvSpPr>
          <p:nvPr>
            <p:ph type="body" sz="quarter" idx="11"/>
          </p:nvPr>
        </p:nvSpPr>
        <p:spPr>
          <a:xfrm>
            <a:off x="6279563" y="1909777"/>
            <a:ext cx="5396365" cy="4719621"/>
          </a:xfrm>
        </p:spPr>
        <p:txBody>
          <a:bodyPr>
            <a:normAutofit/>
          </a:bodyPr>
          <a:lstStyle/>
          <a:p>
            <a:endParaRPr lang="en-GB" sz="2600" dirty="0"/>
          </a:p>
          <a:p>
            <a:r>
              <a:rPr lang="en-GB" sz="2600" dirty="0" err="1"/>
              <a:t>PropertyField</a:t>
            </a:r>
            <a:r>
              <a:rPr lang="en-GB" sz="2600" dirty="0" err="1">
                <a:solidFill>
                  <a:schemeClr val="accent1"/>
                </a:solidFill>
              </a:rPr>
              <a:t>Link</a:t>
            </a:r>
            <a:r>
              <a:rPr lang="en-GB" sz="2600" dirty="0" err="1"/>
              <a:t>WithCallout</a:t>
            </a:r>
            <a:endParaRPr lang="en-GB" sz="2600" dirty="0"/>
          </a:p>
          <a:p>
            <a:r>
              <a:rPr lang="en-GB" sz="2600" dirty="0" err="1"/>
              <a:t>PropertyField</a:t>
            </a:r>
            <a:r>
              <a:rPr lang="en-GB" sz="2600" dirty="0" err="1">
                <a:solidFill>
                  <a:schemeClr val="accent1"/>
                </a:solidFill>
              </a:rPr>
              <a:t>Slider</a:t>
            </a:r>
            <a:r>
              <a:rPr lang="en-GB" sz="2600" dirty="0" err="1"/>
              <a:t>WithCallout</a:t>
            </a:r>
            <a:endParaRPr lang="en-GB" sz="2600" dirty="0"/>
          </a:p>
          <a:p>
            <a:r>
              <a:rPr lang="en-GB" sz="2600" dirty="0" err="1"/>
              <a:t>PropertyField</a:t>
            </a:r>
            <a:r>
              <a:rPr lang="en-GB" sz="2600" dirty="0" err="1">
                <a:solidFill>
                  <a:schemeClr val="accent1"/>
                </a:solidFill>
              </a:rPr>
              <a:t>Text</a:t>
            </a:r>
            <a:r>
              <a:rPr lang="en-GB" sz="2600" dirty="0" err="1"/>
              <a:t>WithCallout</a:t>
            </a:r>
            <a:endParaRPr lang="en-GB" sz="2600" dirty="0"/>
          </a:p>
          <a:p>
            <a:r>
              <a:rPr lang="en-GB" sz="2600" dirty="0" err="1"/>
              <a:t>PropertyField</a:t>
            </a:r>
            <a:r>
              <a:rPr lang="en-GB" sz="2600" dirty="0" err="1">
                <a:solidFill>
                  <a:schemeClr val="accent1"/>
                </a:solidFill>
              </a:rPr>
              <a:t>Toggle</a:t>
            </a:r>
            <a:r>
              <a:rPr lang="en-GB" sz="2600" dirty="0" err="1"/>
              <a:t>WithCallout</a:t>
            </a:r>
            <a:endParaRPr lang="en-GB" sz="2600" dirty="0"/>
          </a:p>
          <a:p>
            <a:endParaRPr lang="en-GB" sz="2600" dirty="0"/>
          </a:p>
        </p:txBody>
      </p:sp>
      <p:sp>
        <p:nvSpPr>
          <p:cNvPr id="8" name="TextBox 7">
            <a:extLst>
              <a:ext uri="{FF2B5EF4-FFF2-40B4-BE49-F238E27FC236}">
                <a16:creationId xmlns:a16="http://schemas.microsoft.com/office/drawing/2014/main" id="{E04BC299-AA1E-45E5-B630-B003B61B6C13}"/>
              </a:ext>
            </a:extLst>
          </p:cNvPr>
          <p:cNvSpPr txBox="1"/>
          <p:nvPr/>
        </p:nvSpPr>
        <p:spPr>
          <a:xfrm>
            <a:off x="516072" y="1189158"/>
            <a:ext cx="11159856" cy="507960"/>
          </a:xfrm>
          <a:prstGeom prst="rect">
            <a:avLst/>
          </a:prstGeom>
          <a:noFill/>
        </p:spPr>
        <p:txBody>
          <a:bodyPr wrap="square" rtlCol="0">
            <a:spAutoFit/>
          </a:bodyPr>
          <a:lstStyle/>
          <a:p>
            <a:r>
              <a:rPr lang="en-GB" sz="2701" spc="-53" dirty="0">
                <a:solidFill>
                  <a:srgbClr val="333333"/>
                </a:solidFill>
                <a:latin typeface="+mj-lt"/>
              </a:rPr>
              <a:t>Standard controls with callout for displaying additional contextual information</a:t>
            </a:r>
          </a:p>
        </p:txBody>
      </p:sp>
    </p:spTree>
    <p:extLst>
      <p:ext uri="{BB962C8B-B14F-4D97-AF65-F5344CB8AC3E}">
        <p14:creationId xmlns:p14="http://schemas.microsoft.com/office/powerpoint/2010/main" val="4281486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D0F0C-B414-4FCE-9B21-919C8479C6C3}"/>
              </a:ext>
            </a:extLst>
          </p:cNvPr>
          <p:cNvSpPr>
            <a:spLocks noGrp="1"/>
          </p:cNvSpPr>
          <p:nvPr>
            <p:ph type="title"/>
          </p:nvPr>
        </p:nvSpPr>
        <p:spPr/>
        <p:txBody>
          <a:bodyPr/>
          <a:lstStyle/>
          <a:p>
            <a:r>
              <a:rPr lang="en-GB" dirty="0"/>
              <a:t>Do you still build your SharePoint REST requests as long strings?</a:t>
            </a:r>
          </a:p>
        </p:txBody>
      </p:sp>
      <p:sp>
        <p:nvSpPr>
          <p:cNvPr id="3" name="Text Placeholder 2">
            <a:extLst>
              <a:ext uri="{FF2B5EF4-FFF2-40B4-BE49-F238E27FC236}">
                <a16:creationId xmlns:a16="http://schemas.microsoft.com/office/drawing/2014/main" id="{F92E7B0D-EF7A-46A4-A7F0-75296CB5099F}"/>
              </a:ext>
            </a:extLst>
          </p:cNvPr>
          <p:cNvSpPr>
            <a:spLocks noGrp="1"/>
          </p:cNvSpPr>
          <p:nvPr>
            <p:ph type="body" sz="quarter" idx="12"/>
          </p:nvPr>
        </p:nvSpPr>
        <p:spPr/>
        <p:txBody>
          <a:bodyPr/>
          <a:lstStyle/>
          <a:p>
            <a:r>
              <a:rPr lang="en-GB" dirty="0"/>
              <a:t>If so, this is when you start crying</a:t>
            </a:r>
          </a:p>
        </p:txBody>
      </p:sp>
    </p:spTree>
    <p:extLst>
      <p:ext uri="{BB962C8B-B14F-4D97-AF65-F5344CB8AC3E}">
        <p14:creationId xmlns:p14="http://schemas.microsoft.com/office/powerpoint/2010/main" val="6060428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D0F0C-B414-4FCE-9B21-919C8479C6C3}"/>
              </a:ext>
            </a:extLst>
          </p:cNvPr>
          <p:cNvSpPr>
            <a:spLocks noGrp="1"/>
          </p:cNvSpPr>
          <p:nvPr>
            <p:ph type="title"/>
          </p:nvPr>
        </p:nvSpPr>
        <p:spPr/>
        <p:txBody>
          <a:bodyPr/>
          <a:lstStyle/>
          <a:p>
            <a:r>
              <a:rPr lang="en-GB" dirty="0"/>
              <a:t>PnPJS</a:t>
            </a:r>
          </a:p>
        </p:txBody>
      </p:sp>
      <p:sp>
        <p:nvSpPr>
          <p:cNvPr id="3" name="Text Placeholder 2">
            <a:extLst>
              <a:ext uri="{FF2B5EF4-FFF2-40B4-BE49-F238E27FC236}">
                <a16:creationId xmlns:a16="http://schemas.microsoft.com/office/drawing/2014/main" id="{F92E7B0D-EF7A-46A4-A7F0-75296CB5099F}"/>
              </a:ext>
            </a:extLst>
          </p:cNvPr>
          <p:cNvSpPr>
            <a:spLocks noGrp="1"/>
          </p:cNvSpPr>
          <p:nvPr>
            <p:ph type="body" sz="quarter" idx="12"/>
          </p:nvPr>
        </p:nvSpPr>
        <p:spPr/>
        <p:txBody>
          <a:bodyPr/>
          <a:lstStyle/>
          <a:p>
            <a:r>
              <a:rPr lang="en-GB" dirty="0"/>
              <a:t>Fluent JavaScript API for consuming SharePoint and Office 365 REST APIs</a:t>
            </a:r>
          </a:p>
        </p:txBody>
      </p:sp>
    </p:spTree>
    <p:extLst>
      <p:ext uri="{BB962C8B-B14F-4D97-AF65-F5344CB8AC3E}">
        <p14:creationId xmlns:p14="http://schemas.microsoft.com/office/powerpoint/2010/main" val="42111473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760BA0E-00F9-474B-A647-8D7EDFDB2CB1}"/>
              </a:ext>
            </a:extLst>
          </p:cNvPr>
          <p:cNvSpPr>
            <a:spLocks noGrp="1"/>
          </p:cNvSpPr>
          <p:nvPr>
            <p:ph type="body" idx="1"/>
          </p:nvPr>
        </p:nvSpPr>
        <p:spPr/>
        <p:txBody>
          <a:bodyPr/>
          <a:lstStyle/>
          <a:p>
            <a:r>
              <a:rPr lang="en-GB" dirty="0">
                <a:solidFill>
                  <a:srgbClr val="FFFFFF"/>
                </a:solidFill>
              </a:rPr>
              <a:t>PnPJS</a:t>
            </a:r>
            <a:endParaRPr lang="en-GB" dirty="0"/>
          </a:p>
        </p:txBody>
      </p:sp>
      <p:graphicFrame>
        <p:nvGraphicFramePr>
          <p:cNvPr id="10" name="Content Placeholder 2">
            <a:extLst>
              <a:ext uri="{FF2B5EF4-FFF2-40B4-BE49-F238E27FC236}">
                <a16:creationId xmlns:a16="http://schemas.microsoft.com/office/drawing/2014/main" id="{719B5745-D37E-475F-B437-DD55431CEB5A}"/>
              </a:ext>
            </a:extLst>
          </p:cNvPr>
          <p:cNvGraphicFramePr>
            <a:graphicFrameLocks noGrp="1"/>
          </p:cNvGraphicFramePr>
          <p:nvPr>
            <p:ph sz="quarter" idx="4"/>
            <p:extLst>
              <p:ext uri="{D42A27DB-BD31-4B8C-83A1-F6EECF244321}">
                <p14:modId xmlns:p14="http://schemas.microsoft.com/office/powerpoint/2010/main" val="777792767"/>
              </p:ext>
            </p:extLst>
          </p:nvPr>
        </p:nvGraphicFramePr>
        <p:xfrm>
          <a:off x="6189663" y="372140"/>
          <a:ext cx="5486400" cy="61456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65304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88C8696-90ED-4F5F-B866-DC817A0676B9}"/>
              </a:ext>
            </a:extLst>
          </p:cNvPr>
          <p:cNvSpPr>
            <a:spLocks noGrp="1"/>
          </p:cNvSpPr>
          <p:nvPr>
            <p:ph type="body" sz="quarter" idx="10"/>
          </p:nvPr>
        </p:nvSpPr>
        <p:spPr/>
        <p:txBody>
          <a:bodyPr/>
          <a:lstStyle/>
          <a:p>
            <a:endParaRPr lang="en-GB"/>
          </a:p>
        </p:txBody>
      </p:sp>
      <p:sp>
        <p:nvSpPr>
          <p:cNvPr id="2" name="Title 1">
            <a:extLst>
              <a:ext uri="{FF2B5EF4-FFF2-40B4-BE49-F238E27FC236}">
                <a16:creationId xmlns:a16="http://schemas.microsoft.com/office/drawing/2014/main" id="{109C3E80-BCA3-4D6C-ACCA-8EADD3171E48}"/>
              </a:ext>
            </a:extLst>
          </p:cNvPr>
          <p:cNvSpPr>
            <a:spLocks noGrp="1"/>
          </p:cNvSpPr>
          <p:nvPr>
            <p:ph type="title"/>
          </p:nvPr>
        </p:nvSpPr>
        <p:spPr/>
        <p:txBody>
          <a:bodyPr>
            <a:normAutofit/>
          </a:bodyPr>
          <a:lstStyle/>
          <a:p>
            <a:r>
              <a:rPr lang="en-GB"/>
              <a:t>Packages - @pnp/</a:t>
            </a:r>
            <a:endParaRPr lang="en-GB" dirty="0"/>
          </a:p>
        </p:txBody>
      </p:sp>
      <p:graphicFrame>
        <p:nvGraphicFramePr>
          <p:cNvPr id="9" name="Content Placeholder 2">
            <a:extLst>
              <a:ext uri="{FF2B5EF4-FFF2-40B4-BE49-F238E27FC236}">
                <a16:creationId xmlns:a16="http://schemas.microsoft.com/office/drawing/2014/main" id="{E265B06C-CCA6-4CAF-86BC-36C9A100FA51}"/>
              </a:ext>
            </a:extLst>
          </p:cNvPr>
          <p:cNvGraphicFramePr>
            <a:graphicFrameLocks noGrp="1"/>
          </p:cNvGraphicFramePr>
          <p:nvPr>
            <p:ph idx="4294967295"/>
            <p:extLst>
              <p:ext uri="{D42A27DB-BD31-4B8C-83A1-F6EECF244321}">
                <p14:modId xmlns:p14="http://schemas.microsoft.com/office/powerpoint/2010/main" val="90919318"/>
              </p:ext>
            </p:extLst>
          </p:nvPr>
        </p:nvGraphicFramePr>
        <p:xfrm>
          <a:off x="519247" y="1447799"/>
          <a:ext cx="11151917" cy="47291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06616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D35A6-4CC2-4DFA-A738-CB37C1BF5F78}"/>
              </a:ext>
            </a:extLst>
          </p:cNvPr>
          <p:cNvSpPr>
            <a:spLocks noGrp="1"/>
          </p:cNvSpPr>
          <p:nvPr>
            <p:ph type="title"/>
          </p:nvPr>
        </p:nvSpPr>
        <p:spPr/>
        <p:txBody>
          <a:bodyPr/>
          <a:lstStyle/>
          <a:p>
            <a:r>
              <a:rPr lang="en-GB" dirty="0"/>
              <a:t>Get</a:t>
            </a:r>
          </a:p>
        </p:txBody>
      </p:sp>
      <p:sp>
        <p:nvSpPr>
          <p:cNvPr id="3" name="Text Placeholder 2">
            <a:extLst>
              <a:ext uri="{FF2B5EF4-FFF2-40B4-BE49-F238E27FC236}">
                <a16:creationId xmlns:a16="http://schemas.microsoft.com/office/drawing/2014/main" id="{36DE875F-67E2-45D5-BFE8-5B0ED17AB3E9}"/>
              </a:ext>
            </a:extLst>
          </p:cNvPr>
          <p:cNvSpPr>
            <a:spLocks noGrp="1"/>
          </p:cNvSpPr>
          <p:nvPr>
            <p:ph type="body" sz="quarter" idx="10"/>
          </p:nvPr>
        </p:nvSpPr>
        <p:spPr>
          <a:xfrm>
            <a:off x="518454" y="1447802"/>
            <a:ext cx="11155093" cy="4219351"/>
          </a:xfrm>
        </p:spPr>
        <p:txBody>
          <a:bodyPr/>
          <a:lstStyle/>
          <a:p>
            <a:r>
              <a:rPr lang="en-GB" sz="2400" dirty="0">
                <a:solidFill>
                  <a:srgbClr val="608B4E"/>
                </a:solidFill>
              </a:rPr>
              <a:t>// get all items</a:t>
            </a:r>
            <a:endParaRPr lang="en-GB" sz="2400" dirty="0">
              <a:solidFill>
                <a:srgbClr val="D4D4D4"/>
              </a:solidFill>
            </a:endParaRPr>
          </a:p>
          <a:p>
            <a:r>
              <a:rPr lang="en-GB" sz="2400" dirty="0" err="1">
                <a:solidFill>
                  <a:srgbClr val="569CD6"/>
                </a:solidFill>
              </a:rPr>
              <a:t>const</a:t>
            </a:r>
            <a:r>
              <a:rPr lang="en-GB" sz="2400" dirty="0">
                <a:solidFill>
                  <a:srgbClr val="D4D4D4"/>
                </a:solidFill>
              </a:rPr>
              <a:t> </a:t>
            </a:r>
            <a:r>
              <a:rPr lang="en-GB" sz="2400" dirty="0">
                <a:solidFill>
                  <a:srgbClr val="9CDCFE"/>
                </a:solidFill>
              </a:rPr>
              <a:t>items</a:t>
            </a:r>
            <a:r>
              <a:rPr lang="en-GB" sz="2400" dirty="0">
                <a:solidFill>
                  <a:srgbClr val="D4D4D4"/>
                </a:solidFill>
              </a:rPr>
              <a:t> = </a:t>
            </a:r>
            <a:r>
              <a:rPr lang="en-GB" sz="2400" dirty="0">
                <a:solidFill>
                  <a:srgbClr val="C586C0"/>
                </a:solidFill>
              </a:rPr>
              <a:t>await</a:t>
            </a:r>
            <a:r>
              <a:rPr lang="en-GB" sz="2400" dirty="0">
                <a:solidFill>
                  <a:srgbClr val="D4D4D4"/>
                </a:solidFill>
              </a:rPr>
              <a:t> </a:t>
            </a:r>
            <a:r>
              <a:rPr lang="en-GB" sz="2400" dirty="0" err="1">
                <a:solidFill>
                  <a:srgbClr val="9CDCFE"/>
                </a:solidFill>
              </a:rPr>
              <a:t>sp</a:t>
            </a:r>
            <a:r>
              <a:rPr lang="en-GB" sz="2400" dirty="0" err="1">
                <a:solidFill>
                  <a:srgbClr val="D4D4D4"/>
                </a:solidFill>
              </a:rPr>
              <a:t>.</a:t>
            </a:r>
            <a:r>
              <a:rPr lang="en-GB" sz="2400" dirty="0" err="1">
                <a:solidFill>
                  <a:srgbClr val="9CDCFE"/>
                </a:solidFill>
              </a:rPr>
              <a:t>web</a:t>
            </a:r>
            <a:r>
              <a:rPr lang="en-GB" sz="2400" dirty="0" err="1">
                <a:solidFill>
                  <a:srgbClr val="D4D4D4"/>
                </a:solidFill>
              </a:rPr>
              <a:t>.</a:t>
            </a:r>
            <a:r>
              <a:rPr lang="en-GB" sz="2400" dirty="0" err="1">
                <a:solidFill>
                  <a:srgbClr val="9CDCFE"/>
                </a:solidFill>
              </a:rPr>
              <a:t>lists</a:t>
            </a:r>
            <a:r>
              <a:rPr lang="en-GB" sz="2400" dirty="0" err="1">
                <a:solidFill>
                  <a:srgbClr val="D4D4D4"/>
                </a:solidFill>
              </a:rPr>
              <a:t>.</a:t>
            </a:r>
            <a:r>
              <a:rPr lang="en-GB" sz="2400" dirty="0" err="1">
                <a:solidFill>
                  <a:srgbClr val="DCDCAA"/>
                </a:solidFill>
              </a:rPr>
              <a:t>getByTitle</a:t>
            </a:r>
            <a:r>
              <a:rPr lang="en-GB" sz="2400" dirty="0">
                <a:solidFill>
                  <a:srgbClr val="D4D4D4"/>
                </a:solidFill>
              </a:rPr>
              <a:t>(</a:t>
            </a:r>
            <a:r>
              <a:rPr lang="en-GB" sz="2400" dirty="0">
                <a:solidFill>
                  <a:srgbClr val="CE9178"/>
                </a:solidFill>
              </a:rPr>
              <a:t>"My List"</a:t>
            </a:r>
            <a:r>
              <a:rPr lang="en-GB" sz="2400" dirty="0">
                <a:solidFill>
                  <a:srgbClr val="D4D4D4"/>
                </a:solidFill>
              </a:rPr>
              <a:t>).</a:t>
            </a:r>
            <a:r>
              <a:rPr lang="en-GB" sz="2400" dirty="0" err="1">
                <a:solidFill>
                  <a:srgbClr val="9CDCFE"/>
                </a:solidFill>
              </a:rPr>
              <a:t>items</a:t>
            </a:r>
            <a:r>
              <a:rPr lang="en-GB" sz="2400" dirty="0" err="1">
                <a:solidFill>
                  <a:srgbClr val="D4D4D4"/>
                </a:solidFill>
              </a:rPr>
              <a:t>.</a:t>
            </a:r>
            <a:r>
              <a:rPr lang="en-GB" sz="2400" dirty="0" err="1">
                <a:solidFill>
                  <a:srgbClr val="DCDCAA"/>
                </a:solidFill>
              </a:rPr>
              <a:t>get</a:t>
            </a:r>
            <a:r>
              <a:rPr lang="en-GB" sz="2400" dirty="0">
                <a:solidFill>
                  <a:srgbClr val="D4D4D4"/>
                </a:solidFill>
              </a:rPr>
              <a:t>();</a:t>
            </a:r>
          </a:p>
          <a:p>
            <a:endParaRPr lang="en-GB" sz="2400" dirty="0"/>
          </a:p>
          <a:p>
            <a:r>
              <a:rPr lang="en-GB" sz="2400" dirty="0">
                <a:solidFill>
                  <a:srgbClr val="608B4E"/>
                </a:solidFill>
              </a:rPr>
              <a:t>// get a specific item by id</a:t>
            </a:r>
            <a:endParaRPr lang="en-GB" sz="2400" dirty="0">
              <a:solidFill>
                <a:srgbClr val="D4D4D4"/>
              </a:solidFill>
            </a:endParaRPr>
          </a:p>
          <a:p>
            <a:r>
              <a:rPr lang="en-GB" sz="2400" dirty="0" err="1">
                <a:solidFill>
                  <a:srgbClr val="9CDCFE"/>
                </a:solidFill>
              </a:rPr>
              <a:t>sp</a:t>
            </a:r>
            <a:r>
              <a:rPr lang="en-GB" sz="2400" dirty="0" err="1">
                <a:solidFill>
                  <a:srgbClr val="D4D4D4"/>
                </a:solidFill>
              </a:rPr>
              <a:t>.</a:t>
            </a:r>
            <a:r>
              <a:rPr lang="en-GB" sz="2400" dirty="0" err="1">
                <a:solidFill>
                  <a:srgbClr val="9CDCFE"/>
                </a:solidFill>
              </a:rPr>
              <a:t>web</a:t>
            </a:r>
            <a:r>
              <a:rPr lang="en-GB" sz="2400" dirty="0" err="1">
                <a:solidFill>
                  <a:srgbClr val="D4D4D4"/>
                </a:solidFill>
              </a:rPr>
              <a:t>.</a:t>
            </a:r>
            <a:r>
              <a:rPr lang="en-GB" sz="2400" dirty="0" err="1">
                <a:solidFill>
                  <a:srgbClr val="9CDCFE"/>
                </a:solidFill>
              </a:rPr>
              <a:t>lists</a:t>
            </a:r>
            <a:r>
              <a:rPr lang="en-GB" sz="2400" dirty="0" err="1">
                <a:solidFill>
                  <a:srgbClr val="D4D4D4"/>
                </a:solidFill>
              </a:rPr>
              <a:t>.</a:t>
            </a:r>
            <a:r>
              <a:rPr lang="en-GB" sz="2400" dirty="0" err="1">
                <a:solidFill>
                  <a:srgbClr val="DCDCAA"/>
                </a:solidFill>
              </a:rPr>
              <a:t>getByTitle</a:t>
            </a:r>
            <a:r>
              <a:rPr lang="en-GB" sz="2400" dirty="0">
                <a:solidFill>
                  <a:srgbClr val="D4D4D4"/>
                </a:solidFill>
              </a:rPr>
              <a:t>(</a:t>
            </a:r>
            <a:r>
              <a:rPr lang="en-GB" sz="2400" dirty="0">
                <a:solidFill>
                  <a:srgbClr val="CE9178"/>
                </a:solidFill>
              </a:rPr>
              <a:t>"My List"</a:t>
            </a:r>
            <a:r>
              <a:rPr lang="en-GB" sz="2400" dirty="0">
                <a:solidFill>
                  <a:srgbClr val="D4D4D4"/>
                </a:solidFill>
              </a:rPr>
              <a:t>).</a:t>
            </a:r>
            <a:r>
              <a:rPr lang="en-GB" sz="2400" dirty="0" err="1">
                <a:solidFill>
                  <a:srgbClr val="9CDCFE"/>
                </a:solidFill>
              </a:rPr>
              <a:t>items</a:t>
            </a:r>
            <a:r>
              <a:rPr lang="en-GB" sz="2400" dirty="0" err="1">
                <a:solidFill>
                  <a:srgbClr val="D4D4D4"/>
                </a:solidFill>
              </a:rPr>
              <a:t>.</a:t>
            </a:r>
            <a:r>
              <a:rPr lang="en-GB" sz="2400" dirty="0" err="1">
                <a:solidFill>
                  <a:srgbClr val="DCDCAA"/>
                </a:solidFill>
              </a:rPr>
              <a:t>getById</a:t>
            </a:r>
            <a:r>
              <a:rPr lang="en-GB" sz="2400" dirty="0">
                <a:solidFill>
                  <a:srgbClr val="D4D4D4"/>
                </a:solidFill>
              </a:rPr>
              <a:t>(</a:t>
            </a:r>
            <a:r>
              <a:rPr lang="en-GB" sz="2400" dirty="0">
                <a:solidFill>
                  <a:srgbClr val="B5CEA8"/>
                </a:solidFill>
              </a:rPr>
              <a:t>1</a:t>
            </a:r>
            <a:r>
              <a:rPr lang="en-GB" sz="2400" dirty="0">
                <a:solidFill>
                  <a:srgbClr val="D4D4D4"/>
                </a:solidFill>
              </a:rPr>
              <a:t>).</a:t>
            </a:r>
            <a:r>
              <a:rPr lang="en-GB" sz="2400" dirty="0">
                <a:solidFill>
                  <a:srgbClr val="DCDCAA"/>
                </a:solidFill>
              </a:rPr>
              <a:t>get</a:t>
            </a:r>
            <a:r>
              <a:rPr lang="en-GB" sz="2400" dirty="0">
                <a:solidFill>
                  <a:srgbClr val="D4D4D4"/>
                </a:solidFill>
              </a:rPr>
              <a:t>()</a:t>
            </a:r>
          </a:p>
          <a:p>
            <a:endParaRPr lang="en-GB" sz="2400" dirty="0"/>
          </a:p>
          <a:p>
            <a:r>
              <a:rPr lang="en-GB" sz="2400" dirty="0">
                <a:solidFill>
                  <a:srgbClr val="608B4E"/>
                </a:solidFill>
              </a:rPr>
              <a:t>// use </a:t>
            </a:r>
            <a:r>
              <a:rPr lang="en-GB" sz="2400" dirty="0" err="1">
                <a:solidFill>
                  <a:srgbClr val="608B4E"/>
                </a:solidFill>
              </a:rPr>
              <a:t>odata</a:t>
            </a:r>
            <a:r>
              <a:rPr lang="en-GB" sz="2400" dirty="0">
                <a:solidFill>
                  <a:srgbClr val="608B4E"/>
                </a:solidFill>
              </a:rPr>
              <a:t> operators for more efficient queries</a:t>
            </a:r>
            <a:endParaRPr lang="en-GB" sz="2400" dirty="0">
              <a:solidFill>
                <a:srgbClr val="D4D4D4"/>
              </a:solidFill>
            </a:endParaRPr>
          </a:p>
          <a:p>
            <a:r>
              <a:rPr lang="en-GB" sz="2400" dirty="0" err="1">
                <a:solidFill>
                  <a:srgbClr val="9CDCFE"/>
                </a:solidFill>
              </a:rPr>
              <a:t>sp</a:t>
            </a:r>
            <a:r>
              <a:rPr lang="en-GB" sz="2400" dirty="0" err="1">
                <a:solidFill>
                  <a:srgbClr val="D4D4D4"/>
                </a:solidFill>
              </a:rPr>
              <a:t>.</a:t>
            </a:r>
            <a:r>
              <a:rPr lang="en-GB" sz="2400" dirty="0" err="1">
                <a:solidFill>
                  <a:srgbClr val="9CDCFE"/>
                </a:solidFill>
              </a:rPr>
              <a:t>web</a:t>
            </a:r>
            <a:r>
              <a:rPr lang="en-GB" sz="2400" dirty="0" err="1">
                <a:solidFill>
                  <a:srgbClr val="D4D4D4"/>
                </a:solidFill>
              </a:rPr>
              <a:t>.</a:t>
            </a:r>
            <a:r>
              <a:rPr lang="en-GB" sz="2400" dirty="0" err="1">
                <a:solidFill>
                  <a:srgbClr val="9CDCFE"/>
                </a:solidFill>
              </a:rPr>
              <a:t>lists</a:t>
            </a:r>
            <a:r>
              <a:rPr lang="en-GB" sz="2400" dirty="0" err="1">
                <a:solidFill>
                  <a:srgbClr val="D4D4D4"/>
                </a:solidFill>
              </a:rPr>
              <a:t>.</a:t>
            </a:r>
            <a:r>
              <a:rPr lang="en-GB" sz="2400" dirty="0" err="1">
                <a:solidFill>
                  <a:srgbClr val="DCDCAA"/>
                </a:solidFill>
              </a:rPr>
              <a:t>getByTitle</a:t>
            </a:r>
            <a:r>
              <a:rPr lang="en-GB" sz="2400" dirty="0">
                <a:solidFill>
                  <a:srgbClr val="D4D4D4"/>
                </a:solidFill>
              </a:rPr>
              <a:t>(</a:t>
            </a:r>
            <a:r>
              <a:rPr lang="en-GB" sz="2400" dirty="0">
                <a:solidFill>
                  <a:srgbClr val="CE9178"/>
                </a:solidFill>
              </a:rPr>
              <a:t>"My List"</a:t>
            </a:r>
            <a:r>
              <a:rPr lang="en-GB" sz="2400" dirty="0">
                <a:solidFill>
                  <a:srgbClr val="D4D4D4"/>
                </a:solidFill>
              </a:rPr>
              <a:t>).</a:t>
            </a:r>
            <a:r>
              <a:rPr lang="en-GB" sz="2400" dirty="0" err="1">
                <a:solidFill>
                  <a:srgbClr val="9CDCFE"/>
                </a:solidFill>
              </a:rPr>
              <a:t>items</a:t>
            </a:r>
            <a:r>
              <a:rPr lang="en-GB" sz="2400" dirty="0" err="1">
                <a:solidFill>
                  <a:srgbClr val="D4D4D4"/>
                </a:solidFill>
              </a:rPr>
              <a:t>.</a:t>
            </a:r>
            <a:r>
              <a:rPr lang="en-GB" sz="2400" dirty="0" err="1">
                <a:solidFill>
                  <a:srgbClr val="DCDCAA"/>
                </a:solidFill>
              </a:rPr>
              <a:t>select</a:t>
            </a:r>
            <a:r>
              <a:rPr lang="en-GB" sz="2400" dirty="0">
                <a:solidFill>
                  <a:srgbClr val="D4D4D4"/>
                </a:solidFill>
              </a:rPr>
              <a:t>(</a:t>
            </a:r>
            <a:r>
              <a:rPr lang="en-GB" sz="2400" dirty="0">
                <a:solidFill>
                  <a:srgbClr val="CE9178"/>
                </a:solidFill>
              </a:rPr>
              <a:t>"Title"</a:t>
            </a:r>
            <a:r>
              <a:rPr lang="en-GB" sz="2400" dirty="0">
                <a:solidFill>
                  <a:srgbClr val="D4D4D4"/>
                </a:solidFill>
              </a:rPr>
              <a:t>, </a:t>
            </a:r>
            <a:r>
              <a:rPr lang="en-GB" sz="2400" dirty="0">
                <a:solidFill>
                  <a:srgbClr val="CE9178"/>
                </a:solidFill>
              </a:rPr>
              <a:t>"Description"</a:t>
            </a:r>
            <a:r>
              <a:rPr lang="en-GB" sz="2400" dirty="0">
                <a:solidFill>
                  <a:srgbClr val="D4D4D4"/>
                </a:solidFill>
              </a:rPr>
              <a:t>).</a:t>
            </a:r>
            <a:r>
              <a:rPr lang="en-GB" sz="2400" dirty="0">
                <a:solidFill>
                  <a:srgbClr val="DCDCAA"/>
                </a:solidFill>
              </a:rPr>
              <a:t>top</a:t>
            </a:r>
            <a:r>
              <a:rPr lang="en-GB" sz="2400" dirty="0">
                <a:solidFill>
                  <a:srgbClr val="D4D4D4"/>
                </a:solidFill>
              </a:rPr>
              <a:t>(</a:t>
            </a:r>
            <a:r>
              <a:rPr lang="en-GB" sz="2400" dirty="0">
                <a:solidFill>
                  <a:srgbClr val="B5CEA8"/>
                </a:solidFill>
              </a:rPr>
              <a:t>5</a:t>
            </a:r>
            <a:r>
              <a:rPr lang="en-GB" sz="2400" dirty="0">
                <a:solidFill>
                  <a:srgbClr val="D4D4D4"/>
                </a:solidFill>
              </a:rPr>
              <a:t>).</a:t>
            </a:r>
            <a:r>
              <a:rPr lang="en-GB" sz="2400" dirty="0" err="1">
                <a:solidFill>
                  <a:srgbClr val="DCDCAA"/>
                </a:solidFill>
              </a:rPr>
              <a:t>orderBy</a:t>
            </a:r>
            <a:r>
              <a:rPr lang="en-GB" sz="2400" dirty="0">
                <a:solidFill>
                  <a:srgbClr val="D4D4D4"/>
                </a:solidFill>
              </a:rPr>
              <a:t>(</a:t>
            </a:r>
            <a:r>
              <a:rPr lang="en-GB" sz="2400" dirty="0">
                <a:solidFill>
                  <a:srgbClr val="CE9178"/>
                </a:solidFill>
              </a:rPr>
              <a:t>"Modified"</a:t>
            </a:r>
            <a:r>
              <a:rPr lang="en-GB" sz="2400" dirty="0">
                <a:solidFill>
                  <a:srgbClr val="D4D4D4"/>
                </a:solidFill>
              </a:rPr>
              <a:t>, </a:t>
            </a:r>
            <a:r>
              <a:rPr lang="en-GB" sz="2400" dirty="0">
                <a:solidFill>
                  <a:srgbClr val="569CD6"/>
                </a:solidFill>
              </a:rPr>
              <a:t>true</a:t>
            </a:r>
            <a:r>
              <a:rPr lang="en-GB" sz="2400" dirty="0">
                <a:solidFill>
                  <a:srgbClr val="D4D4D4"/>
                </a:solidFill>
              </a:rPr>
              <a:t>).</a:t>
            </a:r>
            <a:r>
              <a:rPr lang="en-GB" sz="2400" dirty="0">
                <a:solidFill>
                  <a:srgbClr val="DCDCAA"/>
                </a:solidFill>
              </a:rPr>
              <a:t>get</a:t>
            </a:r>
            <a:r>
              <a:rPr lang="en-GB" sz="2400" dirty="0">
                <a:solidFill>
                  <a:srgbClr val="D4D4D4"/>
                </a:solidFill>
              </a:rPr>
              <a:t>()</a:t>
            </a:r>
          </a:p>
          <a:p>
            <a:br>
              <a:rPr lang="en-GB" dirty="0">
                <a:solidFill>
                  <a:srgbClr val="D4D4D4"/>
                </a:solidFill>
              </a:rPr>
            </a:br>
            <a:endParaRPr lang="en-GB" dirty="0">
              <a:solidFill>
                <a:srgbClr val="D4D4D4"/>
              </a:solidFill>
            </a:endParaRPr>
          </a:p>
        </p:txBody>
      </p:sp>
    </p:spTree>
    <p:extLst>
      <p:ext uri="{BB962C8B-B14F-4D97-AF65-F5344CB8AC3E}">
        <p14:creationId xmlns:p14="http://schemas.microsoft.com/office/powerpoint/2010/main" val="17728686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D35A6-4CC2-4DFA-A738-CB37C1BF5F78}"/>
              </a:ext>
            </a:extLst>
          </p:cNvPr>
          <p:cNvSpPr>
            <a:spLocks noGrp="1"/>
          </p:cNvSpPr>
          <p:nvPr>
            <p:ph type="title"/>
          </p:nvPr>
        </p:nvSpPr>
        <p:spPr/>
        <p:txBody>
          <a:bodyPr/>
          <a:lstStyle/>
          <a:p>
            <a:r>
              <a:rPr lang="en-GB" dirty="0"/>
              <a:t>Add</a:t>
            </a:r>
          </a:p>
        </p:txBody>
      </p:sp>
      <p:sp>
        <p:nvSpPr>
          <p:cNvPr id="3" name="Text Placeholder 2">
            <a:extLst>
              <a:ext uri="{FF2B5EF4-FFF2-40B4-BE49-F238E27FC236}">
                <a16:creationId xmlns:a16="http://schemas.microsoft.com/office/drawing/2014/main" id="{36DE875F-67E2-45D5-BFE8-5B0ED17AB3E9}"/>
              </a:ext>
            </a:extLst>
          </p:cNvPr>
          <p:cNvSpPr>
            <a:spLocks noGrp="1"/>
          </p:cNvSpPr>
          <p:nvPr>
            <p:ph type="body" sz="quarter" idx="10"/>
          </p:nvPr>
        </p:nvSpPr>
        <p:spPr>
          <a:xfrm>
            <a:off x="518454" y="1447802"/>
            <a:ext cx="11155093" cy="4219351"/>
          </a:xfrm>
        </p:spPr>
        <p:txBody>
          <a:bodyPr/>
          <a:lstStyle/>
          <a:p>
            <a:r>
              <a:rPr lang="en-GB" dirty="0">
                <a:solidFill>
                  <a:srgbClr val="608B4E"/>
                </a:solidFill>
              </a:rPr>
              <a:t>// add an item to the list</a:t>
            </a:r>
            <a:endParaRPr lang="en-GB" dirty="0">
              <a:solidFill>
                <a:srgbClr val="D4D4D4"/>
              </a:solidFill>
            </a:endParaRPr>
          </a:p>
          <a:p>
            <a:r>
              <a:rPr lang="en-GB" dirty="0" err="1">
                <a:solidFill>
                  <a:srgbClr val="9CDCFE"/>
                </a:solidFill>
              </a:rPr>
              <a:t>sp</a:t>
            </a:r>
            <a:r>
              <a:rPr lang="en-GB" dirty="0" err="1">
                <a:solidFill>
                  <a:srgbClr val="D4D4D4"/>
                </a:solidFill>
              </a:rPr>
              <a:t>.</a:t>
            </a:r>
            <a:r>
              <a:rPr lang="en-GB" dirty="0" err="1">
                <a:solidFill>
                  <a:srgbClr val="9CDCFE"/>
                </a:solidFill>
              </a:rPr>
              <a:t>web</a:t>
            </a:r>
            <a:r>
              <a:rPr lang="en-GB" dirty="0" err="1">
                <a:solidFill>
                  <a:srgbClr val="D4D4D4"/>
                </a:solidFill>
              </a:rPr>
              <a:t>.</a:t>
            </a:r>
            <a:r>
              <a:rPr lang="en-GB" dirty="0" err="1">
                <a:solidFill>
                  <a:srgbClr val="9CDCFE"/>
                </a:solidFill>
              </a:rPr>
              <a:t>lists</a:t>
            </a:r>
            <a:r>
              <a:rPr lang="en-GB" dirty="0" err="1">
                <a:solidFill>
                  <a:srgbClr val="D4D4D4"/>
                </a:solidFill>
              </a:rPr>
              <a:t>.</a:t>
            </a:r>
            <a:r>
              <a:rPr lang="en-GB" dirty="0" err="1">
                <a:solidFill>
                  <a:srgbClr val="DCDCAA"/>
                </a:solidFill>
              </a:rPr>
              <a:t>getByTitle</a:t>
            </a:r>
            <a:r>
              <a:rPr lang="en-GB" dirty="0">
                <a:solidFill>
                  <a:srgbClr val="D4D4D4"/>
                </a:solidFill>
              </a:rPr>
              <a:t>(</a:t>
            </a:r>
            <a:r>
              <a:rPr lang="en-GB" dirty="0">
                <a:solidFill>
                  <a:srgbClr val="CE9178"/>
                </a:solidFill>
              </a:rPr>
              <a:t>"My List"</a:t>
            </a:r>
            <a:r>
              <a:rPr lang="en-GB" dirty="0">
                <a:solidFill>
                  <a:srgbClr val="D4D4D4"/>
                </a:solidFill>
              </a:rPr>
              <a:t>).</a:t>
            </a:r>
            <a:r>
              <a:rPr lang="en-GB" dirty="0" err="1">
                <a:solidFill>
                  <a:srgbClr val="9CDCFE"/>
                </a:solidFill>
              </a:rPr>
              <a:t>items</a:t>
            </a:r>
            <a:r>
              <a:rPr lang="en-GB" dirty="0" err="1">
                <a:solidFill>
                  <a:srgbClr val="D4D4D4"/>
                </a:solidFill>
              </a:rPr>
              <a:t>.</a:t>
            </a:r>
            <a:r>
              <a:rPr lang="en-GB" dirty="0" err="1">
                <a:solidFill>
                  <a:srgbClr val="DCDCAA"/>
                </a:solidFill>
              </a:rPr>
              <a:t>add</a:t>
            </a:r>
            <a:r>
              <a:rPr lang="en-GB" dirty="0">
                <a:solidFill>
                  <a:srgbClr val="D4D4D4"/>
                </a:solidFill>
              </a:rPr>
              <a:t>({</a:t>
            </a:r>
          </a:p>
          <a:p>
            <a:r>
              <a:rPr lang="en-GB" dirty="0">
                <a:solidFill>
                  <a:srgbClr val="9CDCFE"/>
                </a:solidFill>
              </a:rPr>
              <a:t>	Title:</a:t>
            </a:r>
            <a:r>
              <a:rPr lang="en-GB" dirty="0">
                <a:solidFill>
                  <a:srgbClr val="D4D4D4"/>
                </a:solidFill>
              </a:rPr>
              <a:t> </a:t>
            </a:r>
            <a:r>
              <a:rPr lang="en-GB" dirty="0">
                <a:solidFill>
                  <a:srgbClr val="CE9178"/>
                </a:solidFill>
              </a:rPr>
              <a:t>"Title"</a:t>
            </a:r>
            <a:r>
              <a:rPr lang="en-GB" dirty="0">
                <a:solidFill>
                  <a:srgbClr val="D4D4D4"/>
                </a:solidFill>
              </a:rPr>
              <a:t>,</a:t>
            </a:r>
          </a:p>
          <a:p>
            <a:r>
              <a:rPr lang="en-GB" dirty="0">
                <a:solidFill>
                  <a:srgbClr val="9CDCFE"/>
                </a:solidFill>
              </a:rPr>
              <a:t>	Description:</a:t>
            </a:r>
            <a:r>
              <a:rPr lang="en-GB" dirty="0">
                <a:solidFill>
                  <a:srgbClr val="D4D4D4"/>
                </a:solidFill>
              </a:rPr>
              <a:t> </a:t>
            </a:r>
            <a:r>
              <a:rPr lang="en-GB" dirty="0">
                <a:solidFill>
                  <a:srgbClr val="CE9178"/>
                </a:solidFill>
              </a:rPr>
              <a:t>"Description"</a:t>
            </a:r>
            <a:endParaRPr lang="en-GB" dirty="0">
              <a:solidFill>
                <a:srgbClr val="D4D4D4"/>
              </a:solidFill>
            </a:endParaRPr>
          </a:p>
          <a:p>
            <a:r>
              <a:rPr lang="en-GB" dirty="0">
                <a:solidFill>
                  <a:srgbClr val="D4D4D4"/>
                </a:solidFill>
              </a:rPr>
              <a:t>}).</a:t>
            </a:r>
            <a:r>
              <a:rPr lang="en-GB" dirty="0">
                <a:solidFill>
                  <a:srgbClr val="DCDCAA"/>
                </a:solidFill>
              </a:rPr>
              <a:t>then</a:t>
            </a:r>
            <a:r>
              <a:rPr lang="en-GB" dirty="0">
                <a:solidFill>
                  <a:srgbClr val="D4D4D4"/>
                </a:solidFill>
              </a:rPr>
              <a:t>((</a:t>
            </a:r>
            <a:r>
              <a:rPr lang="en-GB" dirty="0" err="1">
                <a:solidFill>
                  <a:srgbClr val="9CDCFE"/>
                </a:solidFill>
              </a:rPr>
              <a:t>iar</a:t>
            </a:r>
            <a:r>
              <a:rPr lang="en-GB" dirty="0">
                <a:solidFill>
                  <a:srgbClr val="D4D4D4"/>
                </a:solidFill>
              </a:rPr>
              <a:t>: </a:t>
            </a:r>
            <a:r>
              <a:rPr lang="en-GB" dirty="0" err="1">
                <a:solidFill>
                  <a:srgbClr val="4EC9B0"/>
                </a:solidFill>
              </a:rPr>
              <a:t>ItemAddResult</a:t>
            </a:r>
            <a:r>
              <a:rPr lang="en-GB" dirty="0">
                <a:solidFill>
                  <a:srgbClr val="D4D4D4"/>
                </a:solidFill>
              </a:rPr>
              <a:t>) </a:t>
            </a:r>
            <a:r>
              <a:rPr lang="en-GB" dirty="0">
                <a:solidFill>
                  <a:srgbClr val="569CD6"/>
                </a:solidFill>
              </a:rPr>
              <a:t>=&gt;</a:t>
            </a:r>
            <a:r>
              <a:rPr lang="en-GB" dirty="0">
                <a:solidFill>
                  <a:srgbClr val="D4D4D4"/>
                </a:solidFill>
              </a:rPr>
              <a:t> {</a:t>
            </a:r>
          </a:p>
          <a:p>
            <a:r>
              <a:rPr lang="en-GB" dirty="0">
                <a:solidFill>
                  <a:srgbClr val="4EC9B0"/>
                </a:solidFill>
              </a:rPr>
              <a:t>	console</a:t>
            </a:r>
            <a:r>
              <a:rPr lang="en-GB" dirty="0">
                <a:solidFill>
                  <a:srgbClr val="D4D4D4"/>
                </a:solidFill>
              </a:rPr>
              <a:t>.</a:t>
            </a:r>
            <a:r>
              <a:rPr lang="en-GB" dirty="0">
                <a:solidFill>
                  <a:srgbClr val="DCDCAA"/>
                </a:solidFill>
              </a:rPr>
              <a:t>log</a:t>
            </a:r>
            <a:r>
              <a:rPr lang="en-GB" dirty="0">
                <a:solidFill>
                  <a:srgbClr val="D4D4D4"/>
                </a:solidFill>
              </a:rPr>
              <a:t>(</a:t>
            </a:r>
            <a:r>
              <a:rPr lang="en-GB" dirty="0" err="1">
                <a:solidFill>
                  <a:srgbClr val="9CDCFE"/>
                </a:solidFill>
              </a:rPr>
              <a:t>iar</a:t>
            </a:r>
            <a:r>
              <a:rPr lang="en-GB" dirty="0">
                <a:solidFill>
                  <a:srgbClr val="D4D4D4"/>
                </a:solidFill>
              </a:rPr>
              <a:t>);</a:t>
            </a:r>
          </a:p>
          <a:p>
            <a:r>
              <a:rPr lang="en-GB" dirty="0">
                <a:solidFill>
                  <a:srgbClr val="D4D4D4"/>
                </a:solidFill>
              </a:rPr>
              <a:t>});</a:t>
            </a:r>
          </a:p>
        </p:txBody>
      </p:sp>
    </p:spTree>
    <p:extLst>
      <p:ext uri="{BB962C8B-B14F-4D97-AF65-F5344CB8AC3E}">
        <p14:creationId xmlns:p14="http://schemas.microsoft.com/office/powerpoint/2010/main" val="26016517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D35A6-4CC2-4DFA-A738-CB37C1BF5F78}"/>
              </a:ext>
            </a:extLst>
          </p:cNvPr>
          <p:cNvSpPr>
            <a:spLocks noGrp="1"/>
          </p:cNvSpPr>
          <p:nvPr>
            <p:ph type="title"/>
          </p:nvPr>
        </p:nvSpPr>
        <p:spPr/>
        <p:txBody>
          <a:bodyPr/>
          <a:lstStyle/>
          <a:p>
            <a:r>
              <a:rPr lang="en-GB" dirty="0"/>
              <a:t>Batch</a:t>
            </a:r>
          </a:p>
        </p:txBody>
      </p:sp>
      <p:sp>
        <p:nvSpPr>
          <p:cNvPr id="3" name="Text Placeholder 2">
            <a:extLst>
              <a:ext uri="{FF2B5EF4-FFF2-40B4-BE49-F238E27FC236}">
                <a16:creationId xmlns:a16="http://schemas.microsoft.com/office/drawing/2014/main" id="{36DE875F-67E2-45D5-BFE8-5B0ED17AB3E9}"/>
              </a:ext>
            </a:extLst>
          </p:cNvPr>
          <p:cNvSpPr>
            <a:spLocks noGrp="1"/>
          </p:cNvSpPr>
          <p:nvPr>
            <p:ph type="body" sz="quarter" idx="10"/>
          </p:nvPr>
        </p:nvSpPr>
        <p:spPr>
          <a:xfrm>
            <a:off x="518454" y="1447802"/>
            <a:ext cx="11155093" cy="4219351"/>
          </a:xfrm>
        </p:spPr>
        <p:txBody>
          <a:bodyPr/>
          <a:lstStyle/>
          <a:p>
            <a:r>
              <a:rPr lang="en-GB" dirty="0">
                <a:solidFill>
                  <a:srgbClr val="569CD6"/>
                </a:solidFill>
              </a:rPr>
              <a:t>let</a:t>
            </a:r>
            <a:r>
              <a:rPr lang="en-GB" dirty="0">
                <a:solidFill>
                  <a:srgbClr val="D4D4D4"/>
                </a:solidFill>
              </a:rPr>
              <a:t> </a:t>
            </a:r>
            <a:r>
              <a:rPr lang="en-GB" dirty="0">
                <a:solidFill>
                  <a:srgbClr val="9CDCFE"/>
                </a:solidFill>
              </a:rPr>
              <a:t>batch</a:t>
            </a:r>
            <a:r>
              <a:rPr lang="en-GB" dirty="0">
                <a:solidFill>
                  <a:srgbClr val="D4D4D4"/>
                </a:solidFill>
              </a:rPr>
              <a:t> = </a:t>
            </a:r>
            <a:r>
              <a:rPr lang="en-GB" dirty="0" err="1">
                <a:solidFill>
                  <a:srgbClr val="9CDCFE"/>
                </a:solidFill>
              </a:rPr>
              <a:t>sp</a:t>
            </a:r>
            <a:r>
              <a:rPr lang="en-GB" dirty="0" err="1">
                <a:solidFill>
                  <a:srgbClr val="D4D4D4"/>
                </a:solidFill>
              </a:rPr>
              <a:t>.</a:t>
            </a:r>
            <a:r>
              <a:rPr lang="en-GB" dirty="0" err="1">
                <a:solidFill>
                  <a:srgbClr val="9CDCFE"/>
                </a:solidFill>
              </a:rPr>
              <a:t>web</a:t>
            </a:r>
            <a:r>
              <a:rPr lang="en-GB" dirty="0" err="1">
                <a:solidFill>
                  <a:srgbClr val="D4D4D4"/>
                </a:solidFill>
              </a:rPr>
              <a:t>.</a:t>
            </a:r>
            <a:r>
              <a:rPr lang="en-GB" dirty="0" err="1">
                <a:solidFill>
                  <a:srgbClr val="DCDCAA"/>
                </a:solidFill>
              </a:rPr>
              <a:t>createBatch</a:t>
            </a:r>
            <a:r>
              <a:rPr lang="en-GB" dirty="0">
                <a:solidFill>
                  <a:srgbClr val="D4D4D4"/>
                </a:solidFill>
              </a:rPr>
              <a:t>();</a:t>
            </a:r>
          </a:p>
          <a:p>
            <a:r>
              <a:rPr lang="en-GB" dirty="0" err="1">
                <a:solidFill>
                  <a:srgbClr val="9CDCFE"/>
                </a:solidFill>
              </a:rPr>
              <a:t>list</a:t>
            </a:r>
            <a:r>
              <a:rPr lang="en-GB" dirty="0" err="1">
                <a:solidFill>
                  <a:srgbClr val="D4D4D4"/>
                </a:solidFill>
              </a:rPr>
              <a:t>.</a:t>
            </a:r>
            <a:r>
              <a:rPr lang="en-GB" dirty="0" err="1">
                <a:solidFill>
                  <a:srgbClr val="9CDCFE"/>
                </a:solidFill>
              </a:rPr>
              <a:t>items</a:t>
            </a:r>
            <a:r>
              <a:rPr lang="en-GB" dirty="0" err="1">
                <a:solidFill>
                  <a:srgbClr val="D4D4D4"/>
                </a:solidFill>
              </a:rPr>
              <a:t>.</a:t>
            </a:r>
            <a:r>
              <a:rPr lang="en-GB" dirty="0" err="1">
                <a:solidFill>
                  <a:srgbClr val="DCDCAA"/>
                </a:solidFill>
              </a:rPr>
              <a:t>inBatch</a:t>
            </a:r>
            <a:r>
              <a:rPr lang="en-GB" dirty="0">
                <a:solidFill>
                  <a:srgbClr val="D4D4D4"/>
                </a:solidFill>
              </a:rPr>
              <a:t>(</a:t>
            </a:r>
            <a:r>
              <a:rPr lang="en-GB" dirty="0">
                <a:solidFill>
                  <a:srgbClr val="9CDCFE"/>
                </a:solidFill>
              </a:rPr>
              <a:t>batch</a:t>
            </a:r>
            <a:r>
              <a:rPr lang="en-GB" dirty="0">
                <a:solidFill>
                  <a:srgbClr val="D4D4D4"/>
                </a:solidFill>
              </a:rPr>
              <a:t>).</a:t>
            </a:r>
            <a:r>
              <a:rPr lang="en-GB" dirty="0">
                <a:solidFill>
                  <a:srgbClr val="DCDCAA"/>
                </a:solidFill>
              </a:rPr>
              <a:t>add</a:t>
            </a:r>
            <a:r>
              <a:rPr lang="en-GB" dirty="0">
                <a:solidFill>
                  <a:srgbClr val="D4D4D4"/>
                </a:solidFill>
              </a:rPr>
              <a:t>({……}, </a:t>
            </a:r>
            <a:r>
              <a:rPr lang="en-GB" dirty="0" err="1">
                <a:solidFill>
                  <a:srgbClr val="9CDCFE"/>
                </a:solidFill>
              </a:rPr>
              <a:t>entityTypeFullName</a:t>
            </a:r>
            <a:r>
              <a:rPr lang="en-GB" dirty="0">
                <a:solidFill>
                  <a:srgbClr val="D4D4D4"/>
                </a:solidFill>
              </a:rPr>
              <a:t>).</a:t>
            </a:r>
            <a:r>
              <a:rPr lang="en-GB" dirty="0">
                <a:solidFill>
                  <a:srgbClr val="DCDCAA"/>
                </a:solidFill>
              </a:rPr>
              <a:t>then</a:t>
            </a:r>
            <a:r>
              <a:rPr lang="en-GB" dirty="0">
                <a:solidFill>
                  <a:srgbClr val="D4D4D4"/>
                </a:solidFill>
              </a:rPr>
              <a:t>(</a:t>
            </a:r>
            <a:r>
              <a:rPr lang="en-GB" dirty="0">
                <a:solidFill>
                  <a:srgbClr val="9CDCFE"/>
                </a:solidFill>
              </a:rPr>
              <a:t>b</a:t>
            </a:r>
            <a:r>
              <a:rPr lang="en-GB" dirty="0">
                <a:solidFill>
                  <a:srgbClr val="D4D4D4"/>
                </a:solidFill>
              </a:rPr>
              <a:t> </a:t>
            </a:r>
            <a:r>
              <a:rPr lang="en-GB" dirty="0">
                <a:solidFill>
                  <a:srgbClr val="569CD6"/>
                </a:solidFill>
              </a:rPr>
              <a:t>=&gt;</a:t>
            </a:r>
            <a:r>
              <a:rPr lang="en-GB" dirty="0">
                <a:solidFill>
                  <a:srgbClr val="D4D4D4"/>
                </a:solidFill>
              </a:rPr>
              <a:t> {</a:t>
            </a:r>
          </a:p>
          <a:p>
            <a:r>
              <a:rPr lang="en-GB" dirty="0">
                <a:solidFill>
                  <a:srgbClr val="4EC9B0"/>
                </a:solidFill>
              </a:rPr>
              <a:t>	console</a:t>
            </a:r>
            <a:r>
              <a:rPr lang="en-GB" dirty="0">
                <a:solidFill>
                  <a:srgbClr val="D4D4D4"/>
                </a:solidFill>
              </a:rPr>
              <a:t>.</a:t>
            </a:r>
            <a:r>
              <a:rPr lang="en-GB" dirty="0">
                <a:solidFill>
                  <a:srgbClr val="DCDCAA"/>
                </a:solidFill>
              </a:rPr>
              <a:t>log</a:t>
            </a:r>
            <a:r>
              <a:rPr lang="en-GB" dirty="0">
                <a:solidFill>
                  <a:srgbClr val="D4D4D4"/>
                </a:solidFill>
              </a:rPr>
              <a:t>(</a:t>
            </a:r>
            <a:r>
              <a:rPr lang="en-GB" dirty="0">
                <a:solidFill>
                  <a:srgbClr val="9CDCFE"/>
                </a:solidFill>
              </a:rPr>
              <a:t>b</a:t>
            </a:r>
            <a:r>
              <a:rPr lang="en-GB" dirty="0">
                <a:solidFill>
                  <a:srgbClr val="D4D4D4"/>
                </a:solidFill>
              </a:rPr>
              <a:t>);</a:t>
            </a:r>
          </a:p>
          <a:p>
            <a:r>
              <a:rPr lang="en-GB" dirty="0">
                <a:solidFill>
                  <a:srgbClr val="D4D4D4"/>
                </a:solidFill>
              </a:rPr>
              <a:t>});</a:t>
            </a:r>
          </a:p>
          <a:p>
            <a:r>
              <a:rPr lang="en-GB" dirty="0" err="1">
                <a:solidFill>
                  <a:srgbClr val="9CDCFE"/>
                </a:solidFill>
              </a:rPr>
              <a:t>list</a:t>
            </a:r>
            <a:r>
              <a:rPr lang="en-GB" dirty="0" err="1">
                <a:solidFill>
                  <a:srgbClr val="D4D4D4"/>
                </a:solidFill>
              </a:rPr>
              <a:t>.</a:t>
            </a:r>
            <a:r>
              <a:rPr lang="en-GB" dirty="0" err="1">
                <a:solidFill>
                  <a:srgbClr val="9CDCFE"/>
                </a:solidFill>
              </a:rPr>
              <a:t>items</a:t>
            </a:r>
            <a:r>
              <a:rPr lang="en-GB" dirty="0" err="1">
                <a:solidFill>
                  <a:srgbClr val="D4D4D4"/>
                </a:solidFill>
              </a:rPr>
              <a:t>.</a:t>
            </a:r>
            <a:r>
              <a:rPr lang="en-GB" dirty="0" err="1">
                <a:solidFill>
                  <a:srgbClr val="DCDCAA"/>
                </a:solidFill>
              </a:rPr>
              <a:t>inBatch</a:t>
            </a:r>
            <a:r>
              <a:rPr lang="en-GB" dirty="0">
                <a:solidFill>
                  <a:srgbClr val="D4D4D4"/>
                </a:solidFill>
              </a:rPr>
              <a:t>(</a:t>
            </a:r>
            <a:r>
              <a:rPr lang="en-GB" dirty="0">
                <a:solidFill>
                  <a:srgbClr val="9CDCFE"/>
                </a:solidFill>
              </a:rPr>
              <a:t>batch</a:t>
            </a:r>
            <a:r>
              <a:rPr lang="en-GB" dirty="0">
                <a:solidFill>
                  <a:srgbClr val="D4D4D4"/>
                </a:solidFill>
              </a:rPr>
              <a:t>).</a:t>
            </a:r>
            <a:r>
              <a:rPr lang="en-GB" dirty="0">
                <a:solidFill>
                  <a:srgbClr val="DCDCAA"/>
                </a:solidFill>
              </a:rPr>
              <a:t>add</a:t>
            </a:r>
            <a:r>
              <a:rPr lang="en-GB" dirty="0">
                <a:solidFill>
                  <a:srgbClr val="D4D4D4"/>
                </a:solidFill>
              </a:rPr>
              <a:t>({……}, </a:t>
            </a:r>
            <a:r>
              <a:rPr lang="en-GB" dirty="0" err="1">
                <a:solidFill>
                  <a:srgbClr val="9CDCFE"/>
                </a:solidFill>
              </a:rPr>
              <a:t>entityTypeFullName</a:t>
            </a:r>
            <a:r>
              <a:rPr lang="en-GB" dirty="0">
                <a:solidFill>
                  <a:srgbClr val="D4D4D4"/>
                </a:solidFill>
              </a:rPr>
              <a:t>).</a:t>
            </a:r>
            <a:r>
              <a:rPr lang="en-GB" dirty="0">
                <a:solidFill>
                  <a:srgbClr val="DCDCAA"/>
                </a:solidFill>
              </a:rPr>
              <a:t>then</a:t>
            </a:r>
            <a:r>
              <a:rPr lang="en-GB" dirty="0">
                <a:solidFill>
                  <a:srgbClr val="D4D4D4"/>
                </a:solidFill>
              </a:rPr>
              <a:t>(</a:t>
            </a:r>
            <a:r>
              <a:rPr lang="en-GB" dirty="0">
                <a:solidFill>
                  <a:srgbClr val="9CDCFE"/>
                </a:solidFill>
              </a:rPr>
              <a:t>b</a:t>
            </a:r>
            <a:r>
              <a:rPr lang="en-GB" dirty="0">
                <a:solidFill>
                  <a:srgbClr val="D4D4D4"/>
                </a:solidFill>
              </a:rPr>
              <a:t> </a:t>
            </a:r>
            <a:r>
              <a:rPr lang="en-GB" dirty="0">
                <a:solidFill>
                  <a:srgbClr val="569CD6"/>
                </a:solidFill>
              </a:rPr>
              <a:t>=&gt;</a:t>
            </a:r>
            <a:r>
              <a:rPr lang="en-GB" dirty="0">
                <a:solidFill>
                  <a:srgbClr val="D4D4D4"/>
                </a:solidFill>
              </a:rPr>
              <a:t> {</a:t>
            </a:r>
          </a:p>
          <a:p>
            <a:r>
              <a:rPr lang="en-GB" dirty="0">
                <a:solidFill>
                  <a:srgbClr val="4EC9B0"/>
                </a:solidFill>
              </a:rPr>
              <a:t>	console</a:t>
            </a:r>
            <a:r>
              <a:rPr lang="en-GB" dirty="0">
                <a:solidFill>
                  <a:srgbClr val="D4D4D4"/>
                </a:solidFill>
              </a:rPr>
              <a:t>.</a:t>
            </a:r>
            <a:r>
              <a:rPr lang="en-GB" dirty="0">
                <a:solidFill>
                  <a:srgbClr val="DCDCAA"/>
                </a:solidFill>
              </a:rPr>
              <a:t>log</a:t>
            </a:r>
            <a:r>
              <a:rPr lang="en-GB" dirty="0">
                <a:solidFill>
                  <a:srgbClr val="D4D4D4"/>
                </a:solidFill>
              </a:rPr>
              <a:t>(</a:t>
            </a:r>
            <a:r>
              <a:rPr lang="en-GB" dirty="0">
                <a:solidFill>
                  <a:srgbClr val="9CDCFE"/>
                </a:solidFill>
              </a:rPr>
              <a:t>b</a:t>
            </a:r>
            <a:r>
              <a:rPr lang="en-GB" dirty="0">
                <a:solidFill>
                  <a:srgbClr val="D4D4D4"/>
                </a:solidFill>
              </a:rPr>
              <a:t>);</a:t>
            </a:r>
          </a:p>
          <a:p>
            <a:r>
              <a:rPr lang="en-GB" dirty="0">
                <a:solidFill>
                  <a:srgbClr val="D4D4D4"/>
                </a:solidFill>
              </a:rPr>
              <a:t>});</a:t>
            </a:r>
          </a:p>
          <a:p>
            <a:r>
              <a:rPr lang="en-GB" dirty="0" err="1">
                <a:solidFill>
                  <a:srgbClr val="9CDCFE"/>
                </a:solidFill>
              </a:rPr>
              <a:t>batch</a:t>
            </a:r>
            <a:r>
              <a:rPr lang="en-GB" dirty="0" err="1">
                <a:solidFill>
                  <a:srgbClr val="D4D4D4"/>
                </a:solidFill>
              </a:rPr>
              <a:t>.</a:t>
            </a:r>
            <a:r>
              <a:rPr lang="en-GB" dirty="0" err="1">
                <a:solidFill>
                  <a:srgbClr val="DCDCAA"/>
                </a:solidFill>
              </a:rPr>
              <a:t>execute</a:t>
            </a:r>
            <a:r>
              <a:rPr lang="en-GB" dirty="0">
                <a:solidFill>
                  <a:srgbClr val="D4D4D4"/>
                </a:solidFill>
              </a:rPr>
              <a:t>().</a:t>
            </a:r>
            <a:r>
              <a:rPr lang="en-GB" dirty="0">
                <a:solidFill>
                  <a:srgbClr val="DCDCAA"/>
                </a:solidFill>
              </a:rPr>
              <a:t>then</a:t>
            </a:r>
            <a:r>
              <a:rPr lang="en-GB" dirty="0">
                <a:solidFill>
                  <a:srgbClr val="D4D4D4"/>
                </a:solidFill>
              </a:rPr>
              <a:t>(</a:t>
            </a:r>
            <a:r>
              <a:rPr lang="en-GB" dirty="0">
                <a:solidFill>
                  <a:srgbClr val="9CDCFE"/>
                </a:solidFill>
              </a:rPr>
              <a:t>d</a:t>
            </a:r>
            <a:r>
              <a:rPr lang="en-GB" dirty="0">
                <a:solidFill>
                  <a:srgbClr val="D4D4D4"/>
                </a:solidFill>
              </a:rPr>
              <a:t> </a:t>
            </a:r>
            <a:r>
              <a:rPr lang="en-GB" dirty="0">
                <a:solidFill>
                  <a:srgbClr val="569CD6"/>
                </a:solidFill>
              </a:rPr>
              <a:t>=&gt;</a:t>
            </a:r>
            <a:r>
              <a:rPr lang="en-GB" dirty="0">
                <a:solidFill>
                  <a:srgbClr val="D4D4D4"/>
                </a:solidFill>
              </a:rPr>
              <a:t> </a:t>
            </a:r>
            <a:r>
              <a:rPr lang="en-GB" dirty="0">
                <a:solidFill>
                  <a:srgbClr val="4EC9B0"/>
                </a:solidFill>
              </a:rPr>
              <a:t>console</a:t>
            </a:r>
            <a:r>
              <a:rPr lang="en-GB" dirty="0">
                <a:solidFill>
                  <a:srgbClr val="D4D4D4"/>
                </a:solidFill>
              </a:rPr>
              <a:t>.</a:t>
            </a:r>
            <a:r>
              <a:rPr lang="en-GB" dirty="0">
                <a:solidFill>
                  <a:srgbClr val="DCDCAA"/>
                </a:solidFill>
              </a:rPr>
              <a:t>log</a:t>
            </a:r>
            <a:r>
              <a:rPr lang="en-GB" dirty="0">
                <a:solidFill>
                  <a:srgbClr val="D4D4D4"/>
                </a:solidFill>
              </a:rPr>
              <a:t>(</a:t>
            </a:r>
            <a:r>
              <a:rPr lang="en-GB" dirty="0">
                <a:solidFill>
                  <a:srgbClr val="CE9178"/>
                </a:solidFill>
              </a:rPr>
              <a:t>"Done"</a:t>
            </a:r>
            <a:r>
              <a:rPr lang="en-GB" dirty="0">
                <a:solidFill>
                  <a:srgbClr val="D4D4D4"/>
                </a:solidFill>
              </a:rPr>
              <a:t>));</a:t>
            </a:r>
          </a:p>
        </p:txBody>
      </p:sp>
    </p:spTree>
    <p:extLst>
      <p:ext uri="{BB962C8B-B14F-4D97-AF65-F5344CB8AC3E}">
        <p14:creationId xmlns:p14="http://schemas.microsoft.com/office/powerpoint/2010/main" val="119977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WiFi</a:t>
            </a:r>
            <a:r>
              <a:rPr lang="en-US" dirty="0"/>
              <a:t> Keys for Attendees</a:t>
            </a:r>
          </a:p>
        </p:txBody>
      </p:sp>
      <p:sp>
        <p:nvSpPr>
          <p:cNvPr id="3" name="Marcador de texto 2"/>
          <p:cNvSpPr>
            <a:spLocks noGrp="1"/>
          </p:cNvSpPr>
          <p:nvPr>
            <p:ph type="body" sz="quarter" idx="10"/>
          </p:nvPr>
        </p:nvSpPr>
        <p:spPr/>
        <p:txBody>
          <a:bodyPr/>
          <a:lstStyle/>
          <a:p>
            <a:pPr fontAlgn="ctr"/>
            <a:r>
              <a:rPr lang="en-US" dirty="0"/>
              <a:t>Connect to the wireless network </a:t>
            </a:r>
            <a:r>
              <a:rPr lang="en-US" b="1" dirty="0"/>
              <a:t>MSFT_GUEST</a:t>
            </a:r>
            <a:endParaRPr lang="en-US" dirty="0"/>
          </a:p>
          <a:p>
            <a:pPr fontAlgn="ctr"/>
            <a:r>
              <a:rPr lang="en-US" dirty="0"/>
              <a:t>Login details for the wireless network:</a:t>
            </a:r>
          </a:p>
          <a:p>
            <a:pPr lvl="1" fontAlgn="ctr"/>
            <a:r>
              <a:rPr lang="en-US" sz="2400" dirty="0">
                <a:latin typeface="+mj-lt"/>
              </a:rPr>
              <a:t>Guest Username </a:t>
            </a:r>
            <a:r>
              <a:rPr lang="en-US" sz="2400" b="1" dirty="0">
                <a:latin typeface="+mj-lt"/>
                <a:hlinkClick r:id="rId3"/>
              </a:rPr>
              <a:t>O365Sat@outlook.com</a:t>
            </a:r>
            <a:endParaRPr lang="en-US" sz="2400" b="1" dirty="0">
              <a:latin typeface="+mj-lt"/>
            </a:endParaRPr>
          </a:p>
          <a:p>
            <a:pPr lvl="1" fontAlgn="ctr"/>
            <a:r>
              <a:rPr lang="en-US" sz="2400" dirty="0">
                <a:latin typeface="+mj-lt"/>
              </a:rPr>
              <a:t>Guest Password: 0195</a:t>
            </a:r>
          </a:p>
          <a:p>
            <a:endParaRPr lang="en-US" dirty="0"/>
          </a:p>
        </p:txBody>
      </p:sp>
    </p:spTree>
    <p:extLst>
      <p:ext uri="{BB962C8B-B14F-4D97-AF65-F5344CB8AC3E}">
        <p14:creationId xmlns:p14="http://schemas.microsoft.com/office/powerpoint/2010/main" val="36728351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phic 7">
            <a:extLst>
              <a:ext uri="{FF2B5EF4-FFF2-40B4-BE49-F238E27FC236}">
                <a16:creationId xmlns:a16="http://schemas.microsoft.com/office/drawing/2014/main" id="{38AF21A3-31AE-4616-BC55-4865547DA6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66218" y="2857501"/>
            <a:ext cx="1142998" cy="1142998"/>
          </a:xfrm>
          <a:prstGeom prst="rect">
            <a:avLst/>
          </a:prstGeom>
        </p:spPr>
      </p:pic>
      <p:sp>
        <p:nvSpPr>
          <p:cNvPr id="9" name="Text Placeholder 8">
            <a:extLst>
              <a:ext uri="{FF2B5EF4-FFF2-40B4-BE49-F238E27FC236}">
                <a16:creationId xmlns:a16="http://schemas.microsoft.com/office/drawing/2014/main" id="{E1D326B7-DA66-4FD5-9F1A-D05740FC5F2C}"/>
              </a:ext>
            </a:extLst>
          </p:cNvPr>
          <p:cNvSpPr>
            <a:spLocks noGrp="1"/>
          </p:cNvSpPr>
          <p:nvPr>
            <p:ph type="body" idx="1"/>
          </p:nvPr>
        </p:nvSpPr>
        <p:spPr/>
        <p:txBody>
          <a:bodyPr/>
          <a:lstStyle/>
          <a:p>
            <a:r>
              <a:rPr lang="en-GB" dirty="0"/>
              <a:t>Demo</a:t>
            </a:r>
          </a:p>
        </p:txBody>
      </p:sp>
      <p:sp>
        <p:nvSpPr>
          <p:cNvPr id="3" name="Content Placeholder 2">
            <a:extLst>
              <a:ext uri="{FF2B5EF4-FFF2-40B4-BE49-F238E27FC236}">
                <a16:creationId xmlns:a16="http://schemas.microsoft.com/office/drawing/2014/main" id="{06273E08-DEAA-45FA-8140-6C36008C35A4}"/>
              </a:ext>
            </a:extLst>
          </p:cNvPr>
          <p:cNvSpPr>
            <a:spLocks noGrp="1"/>
          </p:cNvSpPr>
          <p:nvPr>
            <p:ph sz="quarter" idx="4"/>
          </p:nvPr>
        </p:nvSpPr>
        <p:spPr>
          <a:xfrm>
            <a:off x="6189761" y="136525"/>
            <a:ext cx="5486169" cy="6584950"/>
          </a:xfrm>
        </p:spPr>
        <p:txBody>
          <a:bodyPr anchor="ctr">
            <a:normAutofit/>
          </a:bodyPr>
          <a:lstStyle/>
          <a:p>
            <a:r>
              <a:rPr lang="en-GB" dirty="0"/>
              <a:t>Web part to list documents from a SharePoint document library</a:t>
            </a:r>
          </a:p>
          <a:p>
            <a:r>
              <a:rPr lang="en-GB" dirty="0"/>
              <a:t>The web part should be configurable to allow the user to </a:t>
            </a:r>
          </a:p>
          <a:p>
            <a:pPr lvl="1"/>
            <a:r>
              <a:rPr lang="en-GB" sz="1500" dirty="0"/>
              <a:t>select the source list from the site</a:t>
            </a:r>
          </a:p>
          <a:p>
            <a:pPr lvl="1"/>
            <a:r>
              <a:rPr lang="en-GB" sz="1500" dirty="0"/>
              <a:t>Select a managed metadata term to use as filter</a:t>
            </a:r>
          </a:p>
          <a:p>
            <a:pPr lvl="1"/>
            <a:endParaRPr lang="en-GB" sz="1500" dirty="0"/>
          </a:p>
          <a:p>
            <a:r>
              <a:rPr lang="en-GB" dirty="0"/>
              <a:t>List, managed metadata and sample data already available on a test site</a:t>
            </a:r>
          </a:p>
          <a:p>
            <a:endParaRPr lang="en-GB" dirty="0"/>
          </a:p>
          <a:p>
            <a:r>
              <a:rPr lang="en-GB" dirty="0"/>
              <a:t>Source code:</a:t>
            </a:r>
          </a:p>
          <a:p>
            <a:r>
              <a:rPr lang="en-GB" dirty="0">
                <a:hlinkClick r:id="rId4"/>
              </a:rPr>
              <a:t>https://github.com/joelfmrodrigues/demos/tree/master/PnP%20Controls</a:t>
            </a:r>
            <a:r>
              <a:rPr lang="en-GB" dirty="0"/>
              <a:t> </a:t>
            </a:r>
          </a:p>
          <a:p>
            <a:endParaRPr lang="en-GB" sz="1500" dirty="0"/>
          </a:p>
        </p:txBody>
      </p:sp>
      <p:sp>
        <p:nvSpPr>
          <p:cNvPr id="4" name="Slide Number Placeholder 3">
            <a:extLst>
              <a:ext uri="{FF2B5EF4-FFF2-40B4-BE49-F238E27FC236}">
                <a16:creationId xmlns:a16="http://schemas.microsoft.com/office/drawing/2014/main" id="{0CD12B72-9718-4481-93D4-8A12EEEE2DEB}"/>
              </a:ext>
            </a:extLst>
          </p:cNvPr>
          <p:cNvSpPr>
            <a:spLocks noGrp="1"/>
          </p:cNvSpPr>
          <p:nvPr>
            <p:ph type="sldNum" sz="quarter" idx="4294967295"/>
          </p:nvPr>
        </p:nvSpPr>
        <p:spPr>
          <a:xfrm>
            <a:off x="11179175" y="6356350"/>
            <a:ext cx="1012825" cy="365125"/>
          </a:xfrm>
        </p:spPr>
        <p:txBody>
          <a:bodyPr>
            <a:normAutofit lnSpcReduction="10000"/>
          </a:bodyPr>
          <a:lstStyle/>
          <a:p>
            <a:pPr>
              <a:spcAft>
                <a:spcPts val="600"/>
              </a:spcAft>
            </a:pPr>
            <a:fld id="{D57F1E4F-1CFF-5643-939E-02111984F565}" type="slidenum">
              <a:rPr lang="en-US" smtClean="0">
                <a:solidFill>
                  <a:srgbClr val="FFFFFF"/>
                </a:solidFill>
              </a:rPr>
              <a:pPr>
                <a:spcAft>
                  <a:spcPts val="600"/>
                </a:spcAft>
              </a:pPr>
              <a:t>40</a:t>
            </a:fld>
            <a:endParaRPr lang="en-US">
              <a:solidFill>
                <a:srgbClr val="FFFFFF"/>
              </a:solidFill>
            </a:endParaRPr>
          </a:p>
        </p:txBody>
      </p:sp>
    </p:spTree>
    <p:extLst>
      <p:ext uri="{BB962C8B-B14F-4D97-AF65-F5344CB8AC3E}">
        <p14:creationId xmlns:p14="http://schemas.microsoft.com/office/powerpoint/2010/main" val="33006150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D5F942C-B25A-4D7B-9EBB-BE6ADD40C073}"/>
              </a:ext>
            </a:extLst>
          </p:cNvPr>
          <p:cNvSpPr>
            <a:spLocks noGrp="1"/>
          </p:cNvSpPr>
          <p:nvPr>
            <p:ph type="body" idx="1"/>
          </p:nvPr>
        </p:nvSpPr>
        <p:spPr/>
        <p:txBody>
          <a:bodyPr/>
          <a:lstStyle/>
          <a:p>
            <a:r>
              <a:rPr lang="en-GB"/>
              <a:t>Resources</a:t>
            </a:r>
            <a:endParaRPr lang="en-GB" dirty="0"/>
          </a:p>
        </p:txBody>
      </p:sp>
      <p:graphicFrame>
        <p:nvGraphicFramePr>
          <p:cNvPr id="8" name="Content Placeholder 2">
            <a:extLst>
              <a:ext uri="{FF2B5EF4-FFF2-40B4-BE49-F238E27FC236}">
                <a16:creationId xmlns:a16="http://schemas.microsoft.com/office/drawing/2014/main" id="{3FFECEBA-D207-496B-8F5A-AF84041CDF89}"/>
              </a:ext>
            </a:extLst>
          </p:cNvPr>
          <p:cNvGraphicFramePr>
            <a:graphicFrameLocks noGrp="1"/>
          </p:cNvGraphicFramePr>
          <p:nvPr>
            <p:ph sz="quarter" idx="4"/>
            <p:extLst>
              <p:ext uri="{D42A27DB-BD31-4B8C-83A1-F6EECF244321}">
                <p14:modId xmlns:p14="http://schemas.microsoft.com/office/powerpoint/2010/main" val="3106092732"/>
              </p:ext>
            </p:extLst>
          </p:nvPr>
        </p:nvGraphicFramePr>
        <p:xfrm>
          <a:off x="6189663" y="233916"/>
          <a:ext cx="5486400" cy="63901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382350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ECCF3E-14BF-46B9-ABAB-1C4A77E64A09}"/>
              </a:ext>
            </a:extLst>
          </p:cNvPr>
          <p:cNvSpPr>
            <a:spLocks noGrp="1"/>
          </p:cNvSpPr>
          <p:nvPr>
            <p:ph type="title"/>
          </p:nvPr>
        </p:nvSpPr>
        <p:spPr/>
        <p:txBody>
          <a:bodyPr/>
          <a:lstStyle/>
          <a:p>
            <a:r>
              <a:rPr lang="en-GB" dirty="0"/>
              <a:t>Thank you!</a:t>
            </a:r>
          </a:p>
        </p:txBody>
      </p:sp>
      <p:sp>
        <p:nvSpPr>
          <p:cNvPr id="5" name="Text Placeholder 4">
            <a:extLst>
              <a:ext uri="{FF2B5EF4-FFF2-40B4-BE49-F238E27FC236}">
                <a16:creationId xmlns:a16="http://schemas.microsoft.com/office/drawing/2014/main" id="{5BBE4DAD-9DBF-4194-8845-5FEACE9BC9F0}"/>
              </a:ext>
            </a:extLst>
          </p:cNvPr>
          <p:cNvSpPr>
            <a:spLocks noGrp="1"/>
          </p:cNvSpPr>
          <p:nvPr>
            <p:ph type="body" sz="quarter" idx="12"/>
          </p:nvPr>
        </p:nvSpPr>
        <p:spPr/>
        <p:txBody>
          <a:bodyPr/>
          <a:lstStyle/>
          <a:p>
            <a:r>
              <a:rPr lang="en-GB" dirty="0"/>
              <a:t>Questions?</a:t>
            </a:r>
          </a:p>
        </p:txBody>
      </p:sp>
    </p:spTree>
    <p:extLst>
      <p:ext uri="{BB962C8B-B14F-4D97-AF65-F5344CB8AC3E}">
        <p14:creationId xmlns:p14="http://schemas.microsoft.com/office/powerpoint/2010/main" val="15618792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ES"/>
          </a:p>
        </p:txBody>
      </p:sp>
      <p:sp>
        <p:nvSpPr>
          <p:cNvPr id="3" name="Marcador de texto 2"/>
          <p:cNvSpPr>
            <a:spLocks noGrp="1"/>
          </p:cNvSpPr>
          <p:nvPr>
            <p:ph type="body" sz="quarter" idx="10"/>
          </p:nvPr>
        </p:nvSpPr>
        <p:spPr/>
        <p:txBody>
          <a:bodyPr/>
          <a:lstStyle/>
          <a:p>
            <a:endParaRPr lang="es-ES"/>
          </a:p>
        </p:txBody>
      </p:sp>
      <p:sp>
        <p:nvSpPr>
          <p:cNvPr id="7" name="Text Placeholder 5"/>
          <p:cNvSpPr txBox="1">
            <a:spLocks/>
          </p:cNvSpPr>
          <p:nvPr/>
        </p:nvSpPr>
        <p:spPr>
          <a:xfrm>
            <a:off x="6335260" y="1447801"/>
            <a:ext cx="5319398" cy="1178442"/>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4000" b="0" kern="1200" cap="none" spc="-70" baseline="0">
                <a:gradFill>
                  <a:gsLst>
                    <a:gs pos="100000">
                      <a:schemeClr val="tx2"/>
                    </a:gs>
                    <a:gs pos="0">
                      <a:schemeClr val="tx2"/>
                    </a:gs>
                  </a:gsLst>
                  <a:lin ang="5400000" scaled="0"/>
                </a:gradFill>
                <a:latin typeface="+mj-lt"/>
                <a:ea typeface="+mn-ea"/>
                <a:cs typeface="+mn-cs"/>
              </a:defRPr>
            </a:lvl1pPr>
            <a:lvl2pPr marL="609493"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700" b="1" kern="1200" spc="0" baseline="0">
                <a:gradFill>
                  <a:gsLst>
                    <a:gs pos="1250">
                      <a:schemeClr val="bg2"/>
                    </a:gs>
                    <a:gs pos="100000">
                      <a:schemeClr val="bg2"/>
                    </a:gs>
                  </a:gsLst>
                  <a:lin ang="5400000" scaled="0"/>
                </a:gradFill>
                <a:latin typeface="+mn-lt"/>
                <a:ea typeface="+mn-ea"/>
                <a:cs typeface="+mn-cs"/>
              </a:defRPr>
            </a:lvl2pPr>
            <a:lvl3pPr marL="1218987"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400" b="1" kern="1200" spc="0" baseline="0">
                <a:gradFill>
                  <a:gsLst>
                    <a:gs pos="1250">
                      <a:schemeClr val="bg2"/>
                    </a:gs>
                    <a:gs pos="100000">
                      <a:schemeClr val="bg2"/>
                    </a:gs>
                  </a:gsLst>
                  <a:lin ang="5400000" scaled="0"/>
                </a:gradFill>
                <a:latin typeface="+mn-lt"/>
                <a:ea typeface="+mn-ea"/>
                <a:cs typeface="+mn-cs"/>
              </a:defRPr>
            </a:lvl3pPr>
            <a:lvl4pPr marL="182848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100" b="1" kern="1200" spc="0" baseline="0">
                <a:gradFill>
                  <a:gsLst>
                    <a:gs pos="1250">
                      <a:schemeClr val="bg2"/>
                    </a:gs>
                    <a:gs pos="100000">
                      <a:schemeClr val="bg2"/>
                    </a:gs>
                  </a:gsLst>
                  <a:lin ang="5400000" scaled="0"/>
                </a:gradFill>
                <a:latin typeface="+mn-lt"/>
                <a:ea typeface="+mn-ea"/>
                <a:cs typeface="+mn-cs"/>
              </a:defRPr>
            </a:lvl4pPr>
            <a:lvl5pPr marL="2437973"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100" b="1" kern="1200" spc="0" baseline="0">
                <a:gradFill>
                  <a:gsLst>
                    <a:gs pos="1250">
                      <a:schemeClr val="bg2"/>
                    </a:gs>
                    <a:gs pos="100000">
                      <a:schemeClr val="bg2"/>
                    </a:gs>
                  </a:gsLst>
                  <a:lin ang="5400000" scaled="0"/>
                </a:gradFill>
                <a:latin typeface="+mn-lt"/>
                <a:ea typeface="+mn-ea"/>
                <a:cs typeface="+mn-cs"/>
              </a:defRPr>
            </a:lvl5pPr>
            <a:lvl6pPr marL="304746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6pPr>
            <a:lvl7pPr marL="3656960"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7pPr>
            <a:lvl8pPr marL="4266453"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8pPr>
            <a:lvl9pPr marL="487594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9pPr>
          </a:lstStyle>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4000" b="0" i="0" u="none" strike="noStrike" kern="1200" cap="none" spc="-70" normalizeH="0" baseline="0" noProof="0">
                <a:ln>
                  <a:noFill/>
                </a:ln>
                <a:gradFill>
                  <a:gsLst>
                    <a:gs pos="100000">
                      <a:srgbClr val="EB3C00"/>
                    </a:gs>
                    <a:gs pos="0">
                      <a:srgbClr val="EB3C00"/>
                    </a:gs>
                  </a:gsLst>
                  <a:lin ang="5400000" scaled="0"/>
                </a:gradFill>
                <a:effectLst/>
                <a:uLnTx/>
                <a:uFillTx/>
                <a:latin typeface="Segoe UI Light"/>
                <a:ea typeface="+mn-ea"/>
                <a:cs typeface="+mn-cs"/>
              </a:rPr>
              <a:t>Microsoft Tech Community</a:t>
            </a:r>
          </a:p>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2800" b="0" i="0" u="sng" strike="noStrike" kern="1200" cap="none" spc="-70" normalizeH="0" baseline="0" noProof="0">
                <a:ln>
                  <a:noFill/>
                </a:ln>
                <a:gradFill>
                  <a:gsLst>
                    <a:gs pos="100000">
                      <a:srgbClr val="EB3C00"/>
                    </a:gs>
                    <a:gs pos="0">
                      <a:srgbClr val="EB3C00"/>
                    </a:gs>
                  </a:gsLst>
                  <a:lin ang="5400000" scaled="0"/>
                </a:gradFill>
                <a:effectLst/>
                <a:uLnTx/>
                <a:uFillTx/>
                <a:latin typeface="Segoe UI Light"/>
                <a:ea typeface="+mn-ea"/>
                <a:cs typeface="+mn-cs"/>
              </a:rPr>
              <a:t>techcommunity.microsoft.com </a:t>
            </a:r>
            <a:endParaRPr kumimoji="0" lang="en-US" sz="4000" b="0" i="0" u="sng" strike="noStrike" kern="1200" cap="none" spc="-70" normalizeH="0" baseline="0" noProof="0" dirty="0">
              <a:ln>
                <a:noFill/>
              </a:ln>
              <a:gradFill>
                <a:gsLst>
                  <a:gs pos="100000">
                    <a:srgbClr val="EB3C00"/>
                  </a:gs>
                  <a:gs pos="0">
                    <a:srgbClr val="EB3C00"/>
                  </a:gs>
                </a:gsLst>
                <a:lin ang="5400000" scaled="0"/>
              </a:gradFill>
              <a:effectLst/>
              <a:uLnTx/>
              <a:uFillTx/>
              <a:latin typeface="Segoe UI Light"/>
              <a:ea typeface="+mn-ea"/>
              <a:cs typeface="+mn-cs"/>
            </a:endParaRPr>
          </a:p>
        </p:txBody>
      </p:sp>
      <p:sp>
        <p:nvSpPr>
          <p:cNvPr id="8" name="Content Placeholder 6"/>
          <p:cNvSpPr txBox="1">
            <a:spLocks/>
          </p:cNvSpPr>
          <p:nvPr/>
        </p:nvSpPr>
        <p:spPr>
          <a:xfrm>
            <a:off x="6335486" y="3273604"/>
            <a:ext cx="5329807" cy="609398"/>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ts val="1200"/>
              </a:spcBef>
              <a:spcAft>
                <a:spcPts val="0"/>
              </a:spcAft>
              <a:buClrTx/>
              <a:buSzPct val="80000"/>
              <a:buFont typeface="Arial" pitchFamily="34" charset="0"/>
              <a:buNone/>
              <a:tabLst/>
              <a:defRPr lang="en-US" sz="2000" kern="1200" spc="0" baseline="0" dirty="0" smtClean="0">
                <a:gradFill>
                  <a:gsLst>
                    <a:gs pos="100000">
                      <a:schemeClr val="bg2"/>
                    </a:gs>
                    <a:gs pos="0">
                      <a:schemeClr val="bg2"/>
                    </a:gs>
                  </a:gsLst>
                  <a:lin ang="5400000" scaled="0"/>
                </a:gradFill>
                <a:latin typeface="+mn-lt"/>
                <a:ea typeface="+mn-ea"/>
                <a:cs typeface="Segoe UI" pitchFamily="34" charset="0"/>
              </a:defRPr>
            </a:lvl1pPr>
            <a:lvl2pPr marL="914240" marR="0" indent="-380933"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2100" kern="1200" spc="0" baseline="0" dirty="0" smtClean="0">
                <a:solidFill>
                  <a:schemeClr val="bg2">
                    <a:lumMod val="50000"/>
                  </a:schemeClr>
                </a:solidFill>
                <a:latin typeface="+mn-lt"/>
                <a:ea typeface="+mn-ea"/>
                <a:cs typeface="Arial" pitchFamily="34" charset="0"/>
              </a:defRPr>
            </a:lvl2pPr>
            <a:lvl3pPr marL="914240"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lang="en-US" sz="1900" kern="1200" spc="0" baseline="0" dirty="0" smtClean="0">
                <a:solidFill>
                  <a:schemeClr val="bg2">
                    <a:lumMod val="50000"/>
                  </a:schemeClr>
                </a:solidFill>
                <a:latin typeface="+mn-lt"/>
                <a:ea typeface="+mn-ea"/>
                <a:cs typeface="Arial" pitchFamily="34" charset="0"/>
              </a:defRPr>
            </a:lvl3pPr>
            <a:lvl4pPr marL="121898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1600" kern="1200" spc="0" baseline="0" dirty="0" smtClean="0">
                <a:solidFill>
                  <a:schemeClr val="bg2">
                    <a:lumMod val="50000"/>
                  </a:schemeClr>
                </a:solidFill>
                <a:latin typeface="+mn-lt"/>
                <a:ea typeface="+mn-ea"/>
                <a:cs typeface="Arial" pitchFamily="34" charset="0"/>
              </a:defRPr>
            </a:lvl4pPr>
            <a:lvl5pPr marL="144754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lang="en-US" sz="1600" kern="1200" spc="0" baseline="0" dirty="0">
                <a:solidFill>
                  <a:schemeClr val="bg2">
                    <a:lumMod val="50000"/>
                  </a:schemeClr>
                </a:solidFill>
                <a:latin typeface="+mn-lt"/>
                <a:ea typeface="+mn-ea"/>
                <a:cs typeface="Arial" pitchFamily="34" charset="0"/>
              </a:defRPr>
            </a:lvl5pPr>
            <a:lvl6pPr marL="2514499"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9pPr>
          </a:lstStyle>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r>
              <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rPr>
              <a:t>One Microsoft community for IT Pros and tech enthusiasts to learn from experts on Microsoft products</a:t>
            </a: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r>
              <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rPr>
              <a:t>Trusted resource for news, best practices and answers from Microsoft product teams and MVPs</a:t>
            </a: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r>
              <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rPr>
              <a:t>Join today!  It’s free – sign in with your Microsoft Account.</a:t>
            </a: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p:txBody>
      </p:sp>
      <p:pic>
        <p:nvPicPr>
          <p:cNvPr id="9" name="Picture Placeholder 7">
            <a:extLst/>
          </p:cNvPr>
          <p:cNvPicPr>
            <a:picLocks noChangeAspect="1"/>
          </p:cNvPicPr>
          <p:nvPr/>
        </p:nvPicPr>
        <p:blipFill>
          <a:blip r:embed="rId3"/>
          <a:srcRect t="3483" b="3483"/>
          <a:stretch>
            <a:fillRect/>
          </a:stretch>
        </p:blipFill>
        <p:spPr>
          <a:xfrm>
            <a:off x="0" y="0"/>
            <a:ext cx="5981670" cy="6858000"/>
          </a:xfrm>
          <a:prstGeom prst="rect">
            <a:avLst/>
          </a:prstGeom>
        </p:spPr>
      </p:pic>
    </p:spTree>
    <p:extLst>
      <p:ext uri="{BB962C8B-B14F-4D97-AF65-F5344CB8AC3E}">
        <p14:creationId xmlns:p14="http://schemas.microsoft.com/office/powerpoint/2010/main" val="6860384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a:xfrm>
            <a:off x="6376038" y="697897"/>
            <a:ext cx="4947273" cy="1975927"/>
          </a:xfrm>
        </p:spPr>
        <p:txBody>
          <a:bodyPr/>
          <a:lstStyle/>
          <a:p>
            <a:r>
              <a:rPr lang="en-US" dirty="0"/>
              <a:t>Please, fill your SP &amp; Office 365 Saturday Madrid passport if you want to participate.</a:t>
            </a:r>
          </a:p>
          <a:p>
            <a:r>
              <a:rPr lang="en-US" dirty="0"/>
              <a:t>You can win one of these gifts:</a:t>
            </a:r>
          </a:p>
        </p:txBody>
      </p:sp>
      <p:sp>
        <p:nvSpPr>
          <p:cNvPr id="3" name="Título 2"/>
          <p:cNvSpPr>
            <a:spLocks noGrp="1"/>
          </p:cNvSpPr>
          <p:nvPr>
            <p:ph type="title"/>
          </p:nvPr>
        </p:nvSpPr>
        <p:spPr/>
        <p:txBody>
          <a:bodyPr/>
          <a:lstStyle/>
          <a:p>
            <a:r>
              <a:rPr lang="en-US"/>
              <a:t>Raffle</a:t>
            </a:r>
          </a:p>
        </p:txBody>
      </p:sp>
      <p:pic>
        <p:nvPicPr>
          <p:cNvPr id="4" name="Imagen 3">
            <a:extLst>
              <a:ext uri="{FF2B5EF4-FFF2-40B4-BE49-F238E27FC236}">
                <a16:creationId xmlns:a16="http://schemas.microsoft.com/office/drawing/2014/main" id="{072B8108-F9B6-4B91-B4FD-4A5066FEEBEC}"/>
              </a:ext>
            </a:extLst>
          </p:cNvPr>
          <p:cNvPicPr>
            <a:picLocks noChangeAspect="1"/>
          </p:cNvPicPr>
          <p:nvPr/>
        </p:nvPicPr>
        <p:blipFill>
          <a:blip r:embed="rId3"/>
          <a:stretch>
            <a:fillRect/>
          </a:stretch>
        </p:blipFill>
        <p:spPr>
          <a:xfrm>
            <a:off x="5788888" y="0"/>
            <a:ext cx="6381750" cy="6772275"/>
          </a:xfrm>
          <a:prstGeom prst="rect">
            <a:avLst/>
          </a:prstGeom>
          <a:ln>
            <a:noFill/>
          </a:ln>
          <a:effectLst>
            <a:outerShdw blurRad="292100" dist="139700" dir="2700000" algn="tl" rotWithShape="0">
              <a:srgbClr val="333333">
                <a:alpha val="65000"/>
              </a:srgbClr>
            </a:outerShdw>
          </a:effectLst>
        </p:spPr>
      </p:pic>
      <p:sp>
        <p:nvSpPr>
          <p:cNvPr id="23" name="CuadroTexto 22">
            <a:extLst>
              <a:ext uri="{FF2B5EF4-FFF2-40B4-BE49-F238E27FC236}">
                <a16:creationId xmlns:a16="http://schemas.microsoft.com/office/drawing/2014/main" id="{7B366C24-E3E6-45D2-8DF7-975895520C92}"/>
              </a:ext>
            </a:extLst>
          </p:cNvPr>
          <p:cNvSpPr txBox="1"/>
          <p:nvPr/>
        </p:nvSpPr>
        <p:spPr>
          <a:xfrm>
            <a:off x="8312722" y="4864545"/>
            <a:ext cx="627356" cy="492443"/>
          </a:xfrm>
          <a:prstGeom prst="rect">
            <a:avLst/>
          </a:prstGeom>
          <a:noFill/>
        </p:spPr>
        <p:txBody>
          <a:bodyPr wrap="square" lIns="0" tIns="0" rIns="0" bIns="0" rtlCol="0">
            <a:spAutoFit/>
          </a:bodyPr>
          <a:lstStyle/>
          <a:p>
            <a:r>
              <a:rPr lang="es-ES" sz="3200" b="1" spc="-93" dirty="0">
                <a:solidFill>
                  <a:srgbClr val="FF0000"/>
                </a:solidFill>
              </a:rPr>
              <a:t>10</a:t>
            </a:r>
          </a:p>
        </p:txBody>
      </p:sp>
      <p:sp>
        <p:nvSpPr>
          <p:cNvPr id="26" name="CuadroTexto 25">
            <a:extLst>
              <a:ext uri="{FF2B5EF4-FFF2-40B4-BE49-F238E27FC236}">
                <a16:creationId xmlns:a16="http://schemas.microsoft.com/office/drawing/2014/main" id="{D0475F3F-F794-45A2-AF55-CD75761D05FF}"/>
              </a:ext>
            </a:extLst>
          </p:cNvPr>
          <p:cNvSpPr txBox="1"/>
          <p:nvPr/>
        </p:nvSpPr>
        <p:spPr>
          <a:xfrm>
            <a:off x="9699677" y="5494759"/>
            <a:ext cx="453435" cy="492443"/>
          </a:xfrm>
          <a:prstGeom prst="rect">
            <a:avLst/>
          </a:prstGeom>
          <a:noFill/>
        </p:spPr>
        <p:txBody>
          <a:bodyPr wrap="square" lIns="0" tIns="0" rIns="0" bIns="0" rtlCol="0">
            <a:spAutoFit/>
          </a:bodyPr>
          <a:lstStyle/>
          <a:p>
            <a:r>
              <a:rPr lang="es-ES" sz="3200" b="1" spc="-93" dirty="0">
                <a:solidFill>
                  <a:srgbClr val="FF0000"/>
                </a:solidFill>
              </a:rPr>
              <a:t>9</a:t>
            </a:r>
          </a:p>
        </p:txBody>
      </p:sp>
      <p:sp>
        <p:nvSpPr>
          <p:cNvPr id="27" name="CuadroTexto 26">
            <a:extLst>
              <a:ext uri="{FF2B5EF4-FFF2-40B4-BE49-F238E27FC236}">
                <a16:creationId xmlns:a16="http://schemas.microsoft.com/office/drawing/2014/main" id="{1F780DC9-5F1C-4E35-A889-B7F9A89A005F}"/>
              </a:ext>
            </a:extLst>
          </p:cNvPr>
          <p:cNvSpPr txBox="1"/>
          <p:nvPr/>
        </p:nvSpPr>
        <p:spPr>
          <a:xfrm>
            <a:off x="7300722" y="6200917"/>
            <a:ext cx="453435" cy="492443"/>
          </a:xfrm>
          <a:prstGeom prst="rect">
            <a:avLst/>
          </a:prstGeom>
          <a:noFill/>
        </p:spPr>
        <p:txBody>
          <a:bodyPr wrap="square" lIns="0" tIns="0" rIns="0" bIns="0" rtlCol="0">
            <a:spAutoFit/>
          </a:bodyPr>
          <a:lstStyle/>
          <a:p>
            <a:r>
              <a:rPr lang="es-ES" sz="3200" b="1" spc="-93">
                <a:solidFill>
                  <a:srgbClr val="FF0000"/>
                </a:solidFill>
              </a:rPr>
              <a:t>8</a:t>
            </a:r>
          </a:p>
        </p:txBody>
      </p:sp>
      <p:sp>
        <p:nvSpPr>
          <p:cNvPr id="37" name="CuadroTexto 36">
            <a:extLst>
              <a:ext uri="{FF2B5EF4-FFF2-40B4-BE49-F238E27FC236}">
                <a16:creationId xmlns:a16="http://schemas.microsoft.com/office/drawing/2014/main" id="{8091EEF0-794C-4D66-BB3E-C6CCC21E6C9E}"/>
              </a:ext>
            </a:extLst>
          </p:cNvPr>
          <p:cNvSpPr txBox="1"/>
          <p:nvPr/>
        </p:nvSpPr>
        <p:spPr>
          <a:xfrm>
            <a:off x="6925574" y="3985990"/>
            <a:ext cx="828583" cy="246221"/>
          </a:xfrm>
          <a:prstGeom prst="rect">
            <a:avLst/>
          </a:prstGeom>
          <a:noFill/>
        </p:spPr>
        <p:txBody>
          <a:bodyPr wrap="square" lIns="0" tIns="0" rIns="0" bIns="0" rtlCol="0">
            <a:spAutoFit/>
          </a:bodyPr>
          <a:lstStyle/>
          <a:p>
            <a:r>
              <a:rPr lang="es-ES" sz="1600" b="1" spc="-93" dirty="0" err="1">
                <a:solidFill>
                  <a:srgbClr val="FF0000"/>
                </a:solidFill>
              </a:rPr>
              <a:t>Odor</a:t>
            </a:r>
            <a:endParaRPr lang="es-ES" sz="1600" b="1" spc="-93" dirty="0">
              <a:solidFill>
                <a:srgbClr val="FF0000"/>
              </a:solidFill>
            </a:endParaRPr>
          </a:p>
        </p:txBody>
      </p:sp>
      <p:sp>
        <p:nvSpPr>
          <p:cNvPr id="38" name="CuadroTexto 37">
            <a:extLst>
              <a:ext uri="{FF2B5EF4-FFF2-40B4-BE49-F238E27FC236}">
                <a16:creationId xmlns:a16="http://schemas.microsoft.com/office/drawing/2014/main" id="{55CFC6B9-7965-4FEF-8216-DD637C2CC329}"/>
              </a:ext>
            </a:extLst>
          </p:cNvPr>
          <p:cNvSpPr txBox="1"/>
          <p:nvPr/>
        </p:nvSpPr>
        <p:spPr>
          <a:xfrm>
            <a:off x="10091458" y="3985990"/>
            <a:ext cx="1922233" cy="246221"/>
          </a:xfrm>
          <a:prstGeom prst="rect">
            <a:avLst/>
          </a:prstGeom>
          <a:noFill/>
        </p:spPr>
        <p:txBody>
          <a:bodyPr wrap="square" lIns="0" tIns="0" rIns="0" bIns="0" rtlCol="0">
            <a:spAutoFit/>
          </a:bodyPr>
          <a:lstStyle/>
          <a:p>
            <a:r>
              <a:rPr lang="es-ES" sz="1600" b="1" spc="-93" dirty="0">
                <a:solidFill>
                  <a:srgbClr val="FF0000"/>
                </a:solidFill>
              </a:rPr>
              <a:t>Odor@winterfell.com</a:t>
            </a:r>
          </a:p>
        </p:txBody>
      </p:sp>
      <p:pic>
        <p:nvPicPr>
          <p:cNvPr id="39" name="Imagen 38">
            <a:extLst>
              <a:ext uri="{FF2B5EF4-FFF2-40B4-BE49-F238E27FC236}">
                <a16:creationId xmlns:a16="http://schemas.microsoft.com/office/drawing/2014/main" id="{5699A6A2-F206-4650-8B35-53CE9F03EB1F}"/>
              </a:ext>
            </a:extLst>
          </p:cNvPr>
          <p:cNvPicPr>
            <a:picLocks noChangeAspect="1"/>
          </p:cNvPicPr>
          <p:nvPr/>
        </p:nvPicPr>
        <p:blipFill>
          <a:blip r:embed="rId4"/>
          <a:stretch>
            <a:fillRect/>
          </a:stretch>
        </p:blipFill>
        <p:spPr>
          <a:xfrm>
            <a:off x="6765981" y="2616958"/>
            <a:ext cx="606615" cy="215305"/>
          </a:xfrm>
          <a:prstGeom prst="rect">
            <a:avLst/>
          </a:prstGeom>
        </p:spPr>
      </p:pic>
      <p:pic>
        <p:nvPicPr>
          <p:cNvPr id="40" name="Imagen 39">
            <a:extLst>
              <a:ext uri="{FF2B5EF4-FFF2-40B4-BE49-F238E27FC236}">
                <a16:creationId xmlns:a16="http://schemas.microsoft.com/office/drawing/2014/main" id="{802E1B3F-48D6-4F2E-BE15-B2B798FEFCF4}"/>
              </a:ext>
            </a:extLst>
          </p:cNvPr>
          <p:cNvPicPr>
            <a:picLocks noChangeAspect="1"/>
          </p:cNvPicPr>
          <p:nvPr/>
        </p:nvPicPr>
        <p:blipFill>
          <a:blip r:embed="rId4"/>
          <a:stretch>
            <a:fillRect/>
          </a:stretch>
        </p:blipFill>
        <p:spPr>
          <a:xfrm>
            <a:off x="7762539" y="2616958"/>
            <a:ext cx="606615" cy="215305"/>
          </a:xfrm>
          <a:prstGeom prst="rect">
            <a:avLst/>
          </a:prstGeom>
        </p:spPr>
      </p:pic>
      <p:pic>
        <p:nvPicPr>
          <p:cNvPr id="41" name="Imagen 40">
            <a:extLst>
              <a:ext uri="{FF2B5EF4-FFF2-40B4-BE49-F238E27FC236}">
                <a16:creationId xmlns:a16="http://schemas.microsoft.com/office/drawing/2014/main" id="{BA992119-08E5-4BD9-BE5B-404F23BEAC88}"/>
              </a:ext>
            </a:extLst>
          </p:cNvPr>
          <p:cNvPicPr>
            <a:picLocks noChangeAspect="1"/>
          </p:cNvPicPr>
          <p:nvPr/>
        </p:nvPicPr>
        <p:blipFill>
          <a:blip r:embed="rId4"/>
          <a:stretch>
            <a:fillRect/>
          </a:stretch>
        </p:blipFill>
        <p:spPr>
          <a:xfrm>
            <a:off x="6717257" y="3442881"/>
            <a:ext cx="606615" cy="215305"/>
          </a:xfrm>
          <a:prstGeom prst="rect">
            <a:avLst/>
          </a:prstGeom>
        </p:spPr>
      </p:pic>
      <p:pic>
        <p:nvPicPr>
          <p:cNvPr id="42" name="Imagen 41">
            <a:extLst>
              <a:ext uri="{FF2B5EF4-FFF2-40B4-BE49-F238E27FC236}">
                <a16:creationId xmlns:a16="http://schemas.microsoft.com/office/drawing/2014/main" id="{122E872E-E43E-4F84-A729-4C59A44AC7C3}"/>
              </a:ext>
            </a:extLst>
          </p:cNvPr>
          <p:cNvPicPr>
            <a:picLocks noChangeAspect="1"/>
          </p:cNvPicPr>
          <p:nvPr/>
        </p:nvPicPr>
        <p:blipFill>
          <a:blip r:embed="rId4"/>
          <a:stretch>
            <a:fillRect/>
          </a:stretch>
        </p:blipFill>
        <p:spPr>
          <a:xfrm>
            <a:off x="8667571" y="2616958"/>
            <a:ext cx="606615" cy="215305"/>
          </a:xfrm>
          <a:prstGeom prst="rect">
            <a:avLst/>
          </a:prstGeom>
        </p:spPr>
      </p:pic>
      <p:pic>
        <p:nvPicPr>
          <p:cNvPr id="43" name="Imagen 42">
            <a:extLst>
              <a:ext uri="{FF2B5EF4-FFF2-40B4-BE49-F238E27FC236}">
                <a16:creationId xmlns:a16="http://schemas.microsoft.com/office/drawing/2014/main" id="{5F4D9120-C73C-4F60-973F-122EBDB241A1}"/>
              </a:ext>
            </a:extLst>
          </p:cNvPr>
          <p:cNvPicPr>
            <a:picLocks noChangeAspect="1"/>
          </p:cNvPicPr>
          <p:nvPr/>
        </p:nvPicPr>
        <p:blipFill>
          <a:blip r:embed="rId4"/>
          <a:stretch>
            <a:fillRect/>
          </a:stretch>
        </p:blipFill>
        <p:spPr>
          <a:xfrm>
            <a:off x="9538468" y="2616958"/>
            <a:ext cx="606615" cy="215305"/>
          </a:xfrm>
          <a:prstGeom prst="rect">
            <a:avLst/>
          </a:prstGeom>
        </p:spPr>
      </p:pic>
      <p:pic>
        <p:nvPicPr>
          <p:cNvPr id="44" name="Imagen 43">
            <a:extLst>
              <a:ext uri="{FF2B5EF4-FFF2-40B4-BE49-F238E27FC236}">
                <a16:creationId xmlns:a16="http://schemas.microsoft.com/office/drawing/2014/main" id="{2BECEAF4-34F4-44DC-BE76-6A2BFA0E356E}"/>
              </a:ext>
            </a:extLst>
          </p:cNvPr>
          <p:cNvPicPr>
            <a:picLocks noChangeAspect="1"/>
          </p:cNvPicPr>
          <p:nvPr/>
        </p:nvPicPr>
        <p:blipFill>
          <a:blip r:embed="rId4"/>
          <a:stretch>
            <a:fillRect/>
          </a:stretch>
        </p:blipFill>
        <p:spPr>
          <a:xfrm>
            <a:off x="10435684" y="2616958"/>
            <a:ext cx="606615" cy="215305"/>
          </a:xfrm>
          <a:prstGeom prst="rect">
            <a:avLst/>
          </a:prstGeom>
        </p:spPr>
      </p:pic>
      <p:pic>
        <p:nvPicPr>
          <p:cNvPr id="45" name="Imagen 44">
            <a:extLst>
              <a:ext uri="{FF2B5EF4-FFF2-40B4-BE49-F238E27FC236}">
                <a16:creationId xmlns:a16="http://schemas.microsoft.com/office/drawing/2014/main" id="{7B3F1A3D-19EB-40DC-956B-D13D0BEC7E6E}"/>
              </a:ext>
            </a:extLst>
          </p:cNvPr>
          <p:cNvPicPr>
            <a:picLocks noChangeAspect="1"/>
          </p:cNvPicPr>
          <p:nvPr/>
        </p:nvPicPr>
        <p:blipFill>
          <a:blip r:embed="rId4"/>
          <a:stretch>
            <a:fillRect/>
          </a:stretch>
        </p:blipFill>
        <p:spPr>
          <a:xfrm>
            <a:off x="7762342" y="3442881"/>
            <a:ext cx="606615" cy="215305"/>
          </a:xfrm>
          <a:prstGeom prst="rect">
            <a:avLst/>
          </a:prstGeom>
        </p:spPr>
      </p:pic>
      <p:pic>
        <p:nvPicPr>
          <p:cNvPr id="46" name="Imagen 45">
            <a:extLst>
              <a:ext uri="{FF2B5EF4-FFF2-40B4-BE49-F238E27FC236}">
                <a16:creationId xmlns:a16="http://schemas.microsoft.com/office/drawing/2014/main" id="{4DA492CE-D944-4948-A12B-D4D57173E59C}"/>
              </a:ext>
            </a:extLst>
          </p:cNvPr>
          <p:cNvPicPr>
            <a:picLocks noChangeAspect="1"/>
          </p:cNvPicPr>
          <p:nvPr/>
        </p:nvPicPr>
        <p:blipFill>
          <a:blip r:embed="rId4"/>
          <a:stretch>
            <a:fillRect/>
          </a:stretch>
        </p:blipFill>
        <p:spPr>
          <a:xfrm>
            <a:off x="8673768" y="3442881"/>
            <a:ext cx="606615" cy="215305"/>
          </a:xfrm>
          <a:prstGeom prst="rect">
            <a:avLst/>
          </a:prstGeom>
        </p:spPr>
      </p:pic>
      <p:pic>
        <p:nvPicPr>
          <p:cNvPr id="47" name="Imagen 46">
            <a:extLst>
              <a:ext uri="{FF2B5EF4-FFF2-40B4-BE49-F238E27FC236}">
                <a16:creationId xmlns:a16="http://schemas.microsoft.com/office/drawing/2014/main" id="{13E5CEA9-0EBF-4B52-97D3-94F0B4539A7C}"/>
              </a:ext>
            </a:extLst>
          </p:cNvPr>
          <p:cNvPicPr>
            <a:picLocks noChangeAspect="1"/>
          </p:cNvPicPr>
          <p:nvPr/>
        </p:nvPicPr>
        <p:blipFill>
          <a:blip r:embed="rId4"/>
          <a:stretch>
            <a:fillRect/>
          </a:stretch>
        </p:blipFill>
        <p:spPr>
          <a:xfrm>
            <a:off x="9556687" y="3442881"/>
            <a:ext cx="606615" cy="215305"/>
          </a:xfrm>
          <a:prstGeom prst="rect">
            <a:avLst/>
          </a:prstGeom>
        </p:spPr>
      </p:pic>
      <p:pic>
        <p:nvPicPr>
          <p:cNvPr id="48" name="Imagen 47">
            <a:extLst>
              <a:ext uri="{FF2B5EF4-FFF2-40B4-BE49-F238E27FC236}">
                <a16:creationId xmlns:a16="http://schemas.microsoft.com/office/drawing/2014/main" id="{88D649FA-F2A6-4D03-8063-4881761FD1CB}"/>
              </a:ext>
            </a:extLst>
          </p:cNvPr>
          <p:cNvPicPr>
            <a:picLocks noChangeAspect="1"/>
          </p:cNvPicPr>
          <p:nvPr/>
        </p:nvPicPr>
        <p:blipFill>
          <a:blip r:embed="rId4"/>
          <a:stretch>
            <a:fillRect/>
          </a:stretch>
        </p:blipFill>
        <p:spPr>
          <a:xfrm>
            <a:off x="10458833" y="3442881"/>
            <a:ext cx="606615" cy="215305"/>
          </a:xfrm>
          <a:prstGeom prst="rect">
            <a:avLst/>
          </a:prstGeom>
        </p:spPr>
      </p:pic>
      <p:sp>
        <p:nvSpPr>
          <p:cNvPr id="49" name="Marcador de texto 1">
            <a:extLst>
              <a:ext uri="{FF2B5EF4-FFF2-40B4-BE49-F238E27FC236}">
                <a16:creationId xmlns:a16="http://schemas.microsoft.com/office/drawing/2014/main" id="{91813138-8EBF-4357-B5EA-0CCC6AB7DF18}"/>
              </a:ext>
            </a:extLst>
          </p:cNvPr>
          <p:cNvSpPr txBox="1">
            <a:spLocks/>
          </p:cNvSpPr>
          <p:nvPr/>
        </p:nvSpPr>
        <p:spPr>
          <a:xfrm>
            <a:off x="519249" y="915359"/>
            <a:ext cx="4947273" cy="1975927"/>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1800"/>
              </a:spcBef>
              <a:spcAft>
                <a:spcPts val="0"/>
              </a:spcAft>
              <a:buClrTx/>
              <a:buSzPct val="80000"/>
              <a:buFont typeface="Arial" pitchFamily="34" charset="0"/>
              <a:buNone/>
              <a:tabLst/>
              <a:defRPr sz="3001" kern="1200" spc="-53" baseline="0">
                <a:solidFill>
                  <a:srgbClr val="333333"/>
                </a:solidFill>
                <a:latin typeface="+mj-lt"/>
                <a:ea typeface="+mn-ea"/>
                <a:cs typeface="+mn-cs"/>
              </a:defRPr>
            </a:lvl1pPr>
            <a:lvl2pPr marL="0"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2pPr>
            <a:lvl3pPr marL="173878"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599044" algn="l"/>
              </a:tabLst>
              <a:defRPr sz="1500" kern="1200" spc="0" baseline="0">
                <a:solidFill>
                  <a:srgbClr val="333333"/>
                </a:solidFill>
                <a:latin typeface="+mn-lt"/>
                <a:ea typeface="+mn-ea"/>
                <a:cs typeface="+mn-cs"/>
              </a:defRPr>
            </a:lvl3pPr>
            <a:lvl4pPr marL="342991"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4pPr>
            <a:lvl5pPr marL="520442"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dirty="0"/>
              <a:t>Please, fill your SP &amp; Office 365 Saturday Madrid passport if you want to participate.</a:t>
            </a:r>
          </a:p>
          <a:p>
            <a:r>
              <a:rPr lang="en-US" dirty="0"/>
              <a:t>You can win one of these gifts:</a:t>
            </a:r>
          </a:p>
        </p:txBody>
      </p:sp>
      <p:pic>
        <p:nvPicPr>
          <p:cNvPr id="21" name="Gráfico 20">
            <a:extLst>
              <a:ext uri="{FF2B5EF4-FFF2-40B4-BE49-F238E27FC236}">
                <a16:creationId xmlns:a16="http://schemas.microsoft.com/office/drawing/2014/main" id="{91802440-6D39-4091-8E94-5F0D2ABCA4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88975" y="4472167"/>
            <a:ext cx="1569660" cy="523220"/>
          </a:xfrm>
          <a:prstGeom prst="rect">
            <a:avLst/>
          </a:prstGeom>
        </p:spPr>
      </p:pic>
      <p:pic>
        <p:nvPicPr>
          <p:cNvPr id="22" name="Gráfico 21">
            <a:extLst>
              <a:ext uri="{FF2B5EF4-FFF2-40B4-BE49-F238E27FC236}">
                <a16:creationId xmlns:a16="http://schemas.microsoft.com/office/drawing/2014/main" id="{C96FFAE4-FE32-43AF-B663-A7AE1D0F707F}"/>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r="55784"/>
          <a:stretch/>
        </p:blipFill>
        <p:spPr>
          <a:xfrm>
            <a:off x="1618600" y="2822251"/>
            <a:ext cx="685524" cy="361992"/>
          </a:xfrm>
          <a:prstGeom prst="rect">
            <a:avLst/>
          </a:prstGeom>
        </p:spPr>
      </p:pic>
      <p:pic>
        <p:nvPicPr>
          <p:cNvPr id="24" name="Gráfico 23">
            <a:extLst>
              <a:ext uri="{FF2B5EF4-FFF2-40B4-BE49-F238E27FC236}">
                <a16:creationId xmlns:a16="http://schemas.microsoft.com/office/drawing/2014/main" id="{BD97B618-AA43-40B3-837D-D178C01A073D}"/>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r="51776"/>
          <a:stretch/>
        </p:blipFill>
        <p:spPr>
          <a:xfrm>
            <a:off x="285782" y="2732098"/>
            <a:ext cx="1332818" cy="452145"/>
          </a:xfrm>
          <a:prstGeom prst="rect">
            <a:avLst/>
          </a:prstGeom>
        </p:spPr>
      </p:pic>
      <p:pic>
        <p:nvPicPr>
          <p:cNvPr id="1028" name="Picture 4" descr="Imagen relacionada">
            <a:extLst>
              <a:ext uri="{FF2B5EF4-FFF2-40B4-BE49-F238E27FC236}">
                <a16:creationId xmlns:a16="http://schemas.microsoft.com/office/drawing/2014/main" id="{E715F494-3B82-428B-AA5E-B05E0EF550E5}"/>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r="13358" b="31261"/>
          <a:stretch/>
        </p:blipFill>
        <p:spPr bwMode="auto">
          <a:xfrm>
            <a:off x="555789" y="3294233"/>
            <a:ext cx="607334" cy="48184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Imagen 4">
            <a:extLst>
              <a:ext uri="{FF2B5EF4-FFF2-40B4-BE49-F238E27FC236}">
                <a16:creationId xmlns:a16="http://schemas.microsoft.com/office/drawing/2014/main" id="{A9427C9F-7EC5-460F-BDC9-73739A2D4D3F}"/>
              </a:ext>
            </a:extLst>
          </p:cNvPr>
          <p:cNvPicPr>
            <a:picLocks noChangeAspect="1"/>
          </p:cNvPicPr>
          <p:nvPr/>
        </p:nvPicPr>
        <p:blipFill>
          <a:blip r:embed="rId12"/>
          <a:stretch>
            <a:fillRect/>
          </a:stretch>
        </p:blipFill>
        <p:spPr>
          <a:xfrm>
            <a:off x="1356433" y="3289373"/>
            <a:ext cx="524333" cy="491562"/>
          </a:xfrm>
          <a:prstGeom prst="rect">
            <a:avLst/>
          </a:prstGeom>
        </p:spPr>
      </p:pic>
      <p:pic>
        <p:nvPicPr>
          <p:cNvPr id="28" name="Gráfico 27">
            <a:extLst>
              <a:ext uri="{FF2B5EF4-FFF2-40B4-BE49-F238E27FC236}">
                <a16:creationId xmlns:a16="http://schemas.microsoft.com/office/drawing/2014/main" id="{0F3C64C7-6576-4674-B205-5D00CCC2878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659898" y="2819234"/>
            <a:ext cx="2110740" cy="447733"/>
          </a:xfrm>
          <a:prstGeom prst="rect">
            <a:avLst/>
          </a:prstGeom>
        </p:spPr>
      </p:pic>
      <p:pic>
        <p:nvPicPr>
          <p:cNvPr id="6" name="Picture 4" descr="Xbox One S - Consola 500 GB Assassin's Creed Origins">
            <a:extLst>
              <a:ext uri="{FF2B5EF4-FFF2-40B4-BE49-F238E27FC236}">
                <a16:creationId xmlns:a16="http://schemas.microsoft.com/office/drawing/2014/main" id="{6F36F793-188B-4460-93C7-676762649DB4}"/>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t="4687" b="9965"/>
          <a:stretch/>
        </p:blipFill>
        <p:spPr bwMode="auto">
          <a:xfrm>
            <a:off x="2928410" y="5044230"/>
            <a:ext cx="2076450" cy="1772199"/>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653BC0EC-EE94-43C3-8D6D-CCD46A0E8670}"/>
              </a:ext>
            </a:extLst>
          </p:cNvPr>
          <p:cNvSpPr txBox="1"/>
          <p:nvPr/>
        </p:nvSpPr>
        <p:spPr>
          <a:xfrm>
            <a:off x="2430683" y="5736900"/>
            <a:ext cx="834272" cy="553998"/>
          </a:xfrm>
          <a:prstGeom prst="rect">
            <a:avLst/>
          </a:prstGeom>
          <a:noFill/>
        </p:spPr>
        <p:txBody>
          <a:bodyPr wrap="square" lIns="0" tIns="0" rIns="0" bIns="0" rtlCol="0">
            <a:spAutoFit/>
          </a:bodyPr>
          <a:lstStyle/>
          <a:p>
            <a:r>
              <a:rPr lang="es-ES" sz="3600" spc="-70" dirty="0">
                <a:gradFill>
                  <a:gsLst>
                    <a:gs pos="2917">
                      <a:schemeClr val="bg2"/>
                    </a:gs>
                    <a:gs pos="95000">
                      <a:schemeClr val="bg2"/>
                    </a:gs>
                  </a:gsLst>
                  <a:lin ang="5400000" scaled="0"/>
                </a:gradFill>
              </a:rPr>
              <a:t>2x</a:t>
            </a:r>
          </a:p>
        </p:txBody>
      </p:sp>
      <p:pic>
        <p:nvPicPr>
          <p:cNvPr id="1030" name="Picture 6" descr="Pulsa actualizar (HARPERCOLLINS)">
            <a:extLst>
              <a:ext uri="{FF2B5EF4-FFF2-40B4-BE49-F238E27FC236}">
                <a16:creationId xmlns:a16="http://schemas.microsoft.com/office/drawing/2014/main" id="{04DCE823-5A5A-429B-B086-07172A851C10}"/>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l="14191" r="12292"/>
          <a:stretch/>
        </p:blipFill>
        <p:spPr bwMode="auto">
          <a:xfrm>
            <a:off x="1361179" y="5458810"/>
            <a:ext cx="907602" cy="1234550"/>
          </a:xfrm>
          <a:prstGeom prst="rect">
            <a:avLst/>
          </a:prstGeom>
          <a:noFill/>
          <a:extLst>
            <a:ext uri="{909E8E84-426E-40DD-AFC4-6F175D3DCCD1}">
              <a14:hiddenFill xmlns:a14="http://schemas.microsoft.com/office/drawing/2010/main">
                <a:solidFill>
                  <a:srgbClr val="FFFFFF"/>
                </a:solidFill>
              </a14:hiddenFill>
            </a:ext>
          </a:extLst>
        </p:spPr>
      </p:pic>
      <p:pic>
        <p:nvPicPr>
          <p:cNvPr id="31" name="Gráfico 30">
            <a:extLst>
              <a:ext uri="{FF2B5EF4-FFF2-40B4-BE49-F238E27FC236}">
                <a16:creationId xmlns:a16="http://schemas.microsoft.com/office/drawing/2014/main" id="{7571C630-1469-4738-95D8-56DFF9CF4BF6}"/>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65974" y="5534497"/>
            <a:ext cx="1154625" cy="353241"/>
          </a:xfrm>
          <a:prstGeom prst="rect">
            <a:avLst/>
          </a:prstGeom>
        </p:spPr>
      </p:pic>
      <p:sp>
        <p:nvSpPr>
          <p:cNvPr id="32" name="CuadroTexto 31">
            <a:extLst>
              <a:ext uri="{FF2B5EF4-FFF2-40B4-BE49-F238E27FC236}">
                <a16:creationId xmlns:a16="http://schemas.microsoft.com/office/drawing/2014/main" id="{1E55D423-D8D6-484F-824B-BE454F68D822}"/>
              </a:ext>
            </a:extLst>
          </p:cNvPr>
          <p:cNvSpPr txBox="1"/>
          <p:nvPr/>
        </p:nvSpPr>
        <p:spPr>
          <a:xfrm>
            <a:off x="730737" y="6063292"/>
            <a:ext cx="834272" cy="553998"/>
          </a:xfrm>
          <a:prstGeom prst="rect">
            <a:avLst/>
          </a:prstGeom>
          <a:noFill/>
        </p:spPr>
        <p:txBody>
          <a:bodyPr wrap="square" lIns="0" tIns="0" rIns="0" bIns="0" rtlCol="0">
            <a:spAutoFit/>
          </a:bodyPr>
          <a:lstStyle/>
          <a:p>
            <a:r>
              <a:rPr lang="es-ES" sz="3600" spc="-70" dirty="0">
                <a:gradFill>
                  <a:gsLst>
                    <a:gs pos="2917">
                      <a:schemeClr val="bg2"/>
                    </a:gs>
                    <a:gs pos="95000">
                      <a:schemeClr val="bg2"/>
                    </a:gs>
                  </a:gsLst>
                  <a:lin ang="5400000" scaled="0"/>
                </a:gradFill>
              </a:rPr>
              <a:t>2x</a:t>
            </a:r>
          </a:p>
        </p:txBody>
      </p:sp>
      <p:pic>
        <p:nvPicPr>
          <p:cNvPr id="9" name="Imagen 8">
            <a:extLst>
              <a:ext uri="{FF2B5EF4-FFF2-40B4-BE49-F238E27FC236}">
                <a16:creationId xmlns:a16="http://schemas.microsoft.com/office/drawing/2014/main" id="{655A508D-5BAF-4662-A058-C6BEF44265C6}"/>
              </a:ext>
            </a:extLst>
          </p:cNvPr>
          <p:cNvPicPr>
            <a:picLocks noChangeAspect="1"/>
          </p:cNvPicPr>
          <p:nvPr/>
        </p:nvPicPr>
        <p:blipFill rotWithShape="1">
          <a:blip r:embed="rId19"/>
          <a:srcRect l="9277" t="14524" r="8975"/>
          <a:stretch/>
        </p:blipFill>
        <p:spPr>
          <a:xfrm>
            <a:off x="3471972" y="3167300"/>
            <a:ext cx="1420258" cy="1198431"/>
          </a:xfrm>
          <a:prstGeom prst="rect">
            <a:avLst/>
          </a:prstGeom>
        </p:spPr>
      </p:pic>
      <p:pic>
        <p:nvPicPr>
          <p:cNvPr id="35" name="Gráfico 34">
            <a:extLst>
              <a:ext uri="{FF2B5EF4-FFF2-40B4-BE49-F238E27FC236}">
                <a16:creationId xmlns:a16="http://schemas.microsoft.com/office/drawing/2014/main" id="{EC2FE6A1-3084-43E9-9259-5D033E36BF31}"/>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2189741" y="3448660"/>
            <a:ext cx="1403654" cy="419052"/>
          </a:xfrm>
          <a:prstGeom prst="rect">
            <a:avLst/>
          </a:prstGeom>
        </p:spPr>
      </p:pic>
      <p:pic>
        <p:nvPicPr>
          <p:cNvPr id="10" name="Imagen 6" descr="https://images-na.ssl-images-amazon.com/images/I/61QlR9yf55L._SL1000_.jpg">
            <a:extLst>
              <a:ext uri="{FF2B5EF4-FFF2-40B4-BE49-F238E27FC236}">
                <a16:creationId xmlns:a16="http://schemas.microsoft.com/office/drawing/2014/main" id="{B5012330-7E80-4616-9ACE-7E1FF5D146D9}"/>
              </a:ext>
            </a:extLst>
          </p:cNvPr>
          <p:cNvPicPr>
            <a:picLocks noChangeAspect="1" noChangeArrowheads="1"/>
          </p:cNvPicPr>
          <p:nvPr/>
        </p:nvPicPr>
        <p:blipFill rotWithShape="1">
          <a:blip r:embed="rId22">
            <a:extLst>
              <a:ext uri="{28A0092B-C50C-407E-A947-70E740481C1C}">
                <a14:useLocalDpi xmlns:a14="http://schemas.microsoft.com/office/drawing/2010/main" val="0"/>
              </a:ext>
            </a:extLst>
          </a:blip>
          <a:srcRect t="12439" b="7419"/>
          <a:stretch/>
        </p:blipFill>
        <p:spPr bwMode="auto">
          <a:xfrm>
            <a:off x="1368374" y="4037318"/>
            <a:ext cx="1479445" cy="1185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Gráfico 49">
            <a:extLst>
              <a:ext uri="{FF2B5EF4-FFF2-40B4-BE49-F238E27FC236}">
                <a16:creationId xmlns:a16="http://schemas.microsoft.com/office/drawing/2014/main" id="{000C13A8-F7C4-4022-873E-17572541D481}"/>
              </a:ext>
            </a:extLst>
          </p:cNvPr>
          <p:cNvPicPr>
            <a:picLocks noChangeAspect="1"/>
          </p:cNvPicPr>
          <p:nvPr/>
        </p:nvPicPr>
        <p:blipFill rotWithShape="1">
          <a:blip r:embed="rId23">
            <a:extLst>
              <a:ext uri="{96DAC541-7B7A-43D3-8B79-37D633B846F1}">
                <asvg:svgBlip xmlns:asvg="http://schemas.microsoft.com/office/drawing/2016/SVG/main" r:embed="rId24"/>
              </a:ext>
            </a:extLst>
          </a:blip>
          <a:srcRect l="12531" t="23166" r="12684" b="18858"/>
          <a:stretch/>
        </p:blipFill>
        <p:spPr>
          <a:xfrm>
            <a:off x="9319" y="3971679"/>
            <a:ext cx="1423860" cy="736346"/>
          </a:xfrm>
          <a:prstGeom prst="rect">
            <a:avLst/>
          </a:prstGeom>
        </p:spPr>
      </p:pic>
      <p:pic>
        <p:nvPicPr>
          <p:cNvPr id="8" name="Imagen 7">
            <a:extLst>
              <a:ext uri="{FF2B5EF4-FFF2-40B4-BE49-F238E27FC236}">
                <a16:creationId xmlns:a16="http://schemas.microsoft.com/office/drawing/2014/main" id="{F83D220C-00D3-4976-A10E-5401DD447170}"/>
              </a:ext>
            </a:extLst>
          </p:cNvPr>
          <p:cNvPicPr>
            <a:picLocks noChangeAspect="1"/>
          </p:cNvPicPr>
          <p:nvPr/>
        </p:nvPicPr>
        <p:blipFill>
          <a:blip r:embed="rId25"/>
          <a:stretch>
            <a:fillRect/>
          </a:stretch>
        </p:blipFill>
        <p:spPr>
          <a:xfrm>
            <a:off x="4400935" y="4097822"/>
            <a:ext cx="1338075" cy="1125157"/>
          </a:xfrm>
          <a:prstGeom prst="rect">
            <a:avLst/>
          </a:prstGeom>
        </p:spPr>
      </p:pic>
      <p:pic>
        <p:nvPicPr>
          <p:cNvPr id="12" name="Imagen 11">
            <a:extLst>
              <a:ext uri="{FF2B5EF4-FFF2-40B4-BE49-F238E27FC236}">
                <a16:creationId xmlns:a16="http://schemas.microsoft.com/office/drawing/2014/main" id="{2A33553D-3CB8-4B8C-96CE-6BBBEEC3A5F2}"/>
              </a:ext>
            </a:extLst>
          </p:cNvPr>
          <p:cNvPicPr>
            <a:picLocks noChangeAspect="1"/>
          </p:cNvPicPr>
          <p:nvPr/>
        </p:nvPicPr>
        <p:blipFill rotWithShape="1">
          <a:blip r:embed="rId26"/>
          <a:srcRect l="20899" t="10176" r="24492" b="19299"/>
          <a:stretch/>
        </p:blipFill>
        <p:spPr>
          <a:xfrm>
            <a:off x="4887513" y="2819234"/>
            <a:ext cx="866146" cy="838952"/>
          </a:xfrm>
          <a:prstGeom prst="rect">
            <a:avLst/>
          </a:prstGeom>
        </p:spPr>
      </p:pic>
    </p:spTree>
    <p:extLst>
      <p:ext uri="{BB962C8B-B14F-4D97-AF65-F5344CB8AC3E}">
        <p14:creationId xmlns:p14="http://schemas.microsoft.com/office/powerpoint/2010/main" val="111772187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n-US" dirty="0"/>
              <a:t>Office 365 for IT Pros</a:t>
            </a:r>
          </a:p>
        </p:txBody>
      </p:sp>
      <p:sp>
        <p:nvSpPr>
          <p:cNvPr id="49" name="Marcador de texto 1">
            <a:extLst>
              <a:ext uri="{FF2B5EF4-FFF2-40B4-BE49-F238E27FC236}">
                <a16:creationId xmlns:a16="http://schemas.microsoft.com/office/drawing/2014/main" id="{91813138-8EBF-4357-B5EA-0CCC6AB7DF18}"/>
              </a:ext>
            </a:extLst>
          </p:cNvPr>
          <p:cNvSpPr txBox="1">
            <a:spLocks/>
          </p:cNvSpPr>
          <p:nvPr/>
        </p:nvSpPr>
        <p:spPr>
          <a:xfrm>
            <a:off x="519249" y="915359"/>
            <a:ext cx="4947273" cy="1975927"/>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1800"/>
              </a:spcBef>
              <a:spcAft>
                <a:spcPts val="0"/>
              </a:spcAft>
              <a:buClrTx/>
              <a:buSzPct val="80000"/>
              <a:buFont typeface="Arial" pitchFamily="34" charset="0"/>
              <a:buNone/>
              <a:tabLst/>
              <a:defRPr sz="3001" kern="1200" spc="-53" baseline="0">
                <a:solidFill>
                  <a:srgbClr val="333333"/>
                </a:solidFill>
                <a:latin typeface="+mj-lt"/>
                <a:ea typeface="+mn-ea"/>
                <a:cs typeface="+mn-cs"/>
              </a:defRPr>
            </a:lvl1pPr>
            <a:lvl2pPr marL="0"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2pPr>
            <a:lvl3pPr marL="173878"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599044" algn="l"/>
              </a:tabLst>
              <a:defRPr sz="1500" kern="1200" spc="0" baseline="0">
                <a:solidFill>
                  <a:srgbClr val="333333"/>
                </a:solidFill>
                <a:latin typeface="+mn-lt"/>
                <a:ea typeface="+mn-ea"/>
                <a:cs typeface="+mn-cs"/>
              </a:defRPr>
            </a:lvl3pPr>
            <a:lvl4pPr marL="342991"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4pPr>
            <a:lvl5pPr marL="520442"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dirty="0"/>
              <a:t>Get a discount of $10 buying the book here: </a:t>
            </a:r>
            <a:r>
              <a:rPr lang="en-US" dirty="0">
                <a:hlinkClick r:id="rId3"/>
              </a:rPr>
              <a:t>https://gumroad.com/l/O365IT/spsspain</a:t>
            </a:r>
            <a:r>
              <a:rPr lang="en-US" dirty="0"/>
              <a:t> </a:t>
            </a:r>
          </a:p>
        </p:txBody>
      </p:sp>
      <p:pic>
        <p:nvPicPr>
          <p:cNvPr id="10" name="Imagen 9">
            <a:extLst>
              <a:ext uri="{FF2B5EF4-FFF2-40B4-BE49-F238E27FC236}">
                <a16:creationId xmlns:a16="http://schemas.microsoft.com/office/drawing/2014/main" id="{94335F52-7DF6-45B8-87EC-D2885BA7EB7C}"/>
              </a:ext>
            </a:extLst>
          </p:cNvPr>
          <p:cNvPicPr>
            <a:picLocks noChangeAspect="1"/>
          </p:cNvPicPr>
          <p:nvPr/>
        </p:nvPicPr>
        <p:blipFill>
          <a:blip r:embed="rId4"/>
          <a:stretch>
            <a:fillRect/>
          </a:stretch>
        </p:blipFill>
        <p:spPr>
          <a:xfrm>
            <a:off x="6703005" y="228602"/>
            <a:ext cx="4791000" cy="64702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8852354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39194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a:xfrm>
            <a:off x="519249" y="1447799"/>
            <a:ext cx="4947273" cy="1975927"/>
          </a:xfrm>
        </p:spPr>
        <p:txBody>
          <a:bodyPr/>
          <a:lstStyle/>
          <a:p>
            <a:r>
              <a:rPr lang="en-US" dirty="0"/>
              <a:t>Please, fill your SP &amp; Office 365 Saturday Madrid passport if you want to participate.</a:t>
            </a:r>
          </a:p>
          <a:p>
            <a:r>
              <a:rPr lang="en-US" dirty="0"/>
              <a:t>You can win one of these gifts:</a:t>
            </a:r>
          </a:p>
        </p:txBody>
      </p:sp>
      <p:sp>
        <p:nvSpPr>
          <p:cNvPr id="3" name="Título 2"/>
          <p:cNvSpPr>
            <a:spLocks noGrp="1"/>
          </p:cNvSpPr>
          <p:nvPr>
            <p:ph type="title"/>
          </p:nvPr>
        </p:nvSpPr>
        <p:spPr/>
        <p:txBody>
          <a:bodyPr/>
          <a:lstStyle/>
          <a:p>
            <a:r>
              <a:rPr lang="en-US"/>
              <a:t>Raffle</a:t>
            </a:r>
          </a:p>
        </p:txBody>
      </p:sp>
      <p:pic>
        <p:nvPicPr>
          <p:cNvPr id="18" name="Imagen 17"/>
          <p:cNvPicPr>
            <a:picLocks noChangeAspect="1"/>
          </p:cNvPicPr>
          <p:nvPr/>
        </p:nvPicPr>
        <p:blipFill>
          <a:blip r:embed="rId3"/>
          <a:stretch>
            <a:fillRect/>
          </a:stretch>
        </p:blipFill>
        <p:spPr>
          <a:xfrm>
            <a:off x="6577257" y="154943"/>
            <a:ext cx="5303971" cy="6858000"/>
          </a:xfrm>
          <a:prstGeom prst="rect">
            <a:avLst/>
          </a:prstGeom>
          <a:ln>
            <a:noFill/>
          </a:ln>
          <a:effectLst>
            <a:outerShdw blurRad="292100" dist="139700" dir="2700000" algn="tl" rotWithShape="0">
              <a:srgbClr val="333333">
                <a:alpha val="65000"/>
              </a:srgbClr>
            </a:outerShdw>
          </a:effectLst>
        </p:spPr>
      </p:pic>
      <p:sp>
        <p:nvSpPr>
          <p:cNvPr id="19" name="CuadroTexto 18"/>
          <p:cNvSpPr txBox="1"/>
          <p:nvPr/>
        </p:nvSpPr>
        <p:spPr>
          <a:xfrm>
            <a:off x="8814851" y="3889819"/>
            <a:ext cx="627356" cy="492443"/>
          </a:xfrm>
          <a:prstGeom prst="rect">
            <a:avLst/>
          </a:prstGeom>
          <a:noFill/>
        </p:spPr>
        <p:txBody>
          <a:bodyPr wrap="square" lIns="0" tIns="0" rIns="0" bIns="0" rtlCol="0">
            <a:spAutoFit/>
          </a:bodyPr>
          <a:lstStyle/>
          <a:p>
            <a:r>
              <a:rPr lang="es-ES" sz="3200" b="1" spc="-93">
                <a:solidFill>
                  <a:srgbClr val="FF0000"/>
                </a:solidFill>
              </a:rPr>
              <a:t>10</a:t>
            </a:r>
          </a:p>
        </p:txBody>
      </p:sp>
      <p:sp>
        <p:nvSpPr>
          <p:cNvPr id="21" name="CuadroTexto 20"/>
          <p:cNvSpPr txBox="1"/>
          <p:nvPr/>
        </p:nvSpPr>
        <p:spPr>
          <a:xfrm>
            <a:off x="10022216" y="5095717"/>
            <a:ext cx="453435" cy="492443"/>
          </a:xfrm>
          <a:prstGeom prst="rect">
            <a:avLst/>
          </a:prstGeom>
          <a:noFill/>
        </p:spPr>
        <p:txBody>
          <a:bodyPr wrap="square" lIns="0" tIns="0" rIns="0" bIns="0" rtlCol="0">
            <a:spAutoFit/>
          </a:bodyPr>
          <a:lstStyle/>
          <a:p>
            <a:r>
              <a:rPr lang="es-ES" sz="3200" b="1" spc="-93">
                <a:solidFill>
                  <a:srgbClr val="FF0000"/>
                </a:solidFill>
              </a:rPr>
              <a:t>9</a:t>
            </a:r>
          </a:p>
        </p:txBody>
      </p:sp>
      <p:sp>
        <p:nvSpPr>
          <p:cNvPr id="22" name="CuadroTexto 21"/>
          <p:cNvSpPr txBox="1"/>
          <p:nvPr/>
        </p:nvSpPr>
        <p:spPr>
          <a:xfrm>
            <a:off x="8028347" y="5731398"/>
            <a:ext cx="453435" cy="492443"/>
          </a:xfrm>
          <a:prstGeom prst="rect">
            <a:avLst/>
          </a:prstGeom>
          <a:noFill/>
        </p:spPr>
        <p:txBody>
          <a:bodyPr wrap="square" lIns="0" tIns="0" rIns="0" bIns="0" rtlCol="0">
            <a:spAutoFit/>
          </a:bodyPr>
          <a:lstStyle/>
          <a:p>
            <a:r>
              <a:rPr lang="es-ES" sz="3200" b="1" spc="-93">
                <a:solidFill>
                  <a:srgbClr val="FF0000"/>
                </a:solidFill>
              </a:rPr>
              <a:t>8</a:t>
            </a:r>
          </a:p>
        </p:txBody>
      </p:sp>
      <p:sp>
        <p:nvSpPr>
          <p:cNvPr id="20" name="CuadroTexto 19"/>
          <p:cNvSpPr txBox="1"/>
          <p:nvPr/>
        </p:nvSpPr>
        <p:spPr>
          <a:xfrm>
            <a:off x="7421733" y="3127011"/>
            <a:ext cx="828583" cy="246221"/>
          </a:xfrm>
          <a:prstGeom prst="rect">
            <a:avLst/>
          </a:prstGeom>
          <a:noFill/>
        </p:spPr>
        <p:txBody>
          <a:bodyPr wrap="square" lIns="0" tIns="0" rIns="0" bIns="0" rtlCol="0">
            <a:spAutoFit/>
          </a:bodyPr>
          <a:lstStyle/>
          <a:p>
            <a:r>
              <a:rPr lang="es-ES" sz="1600" b="1" spc="-93" err="1">
                <a:solidFill>
                  <a:srgbClr val="FF0000"/>
                </a:solidFill>
              </a:rPr>
              <a:t>Odor</a:t>
            </a:r>
            <a:endParaRPr lang="es-ES" sz="1600" b="1" spc="-93">
              <a:solidFill>
                <a:srgbClr val="FF0000"/>
              </a:solidFill>
            </a:endParaRPr>
          </a:p>
        </p:txBody>
      </p:sp>
      <p:sp>
        <p:nvSpPr>
          <p:cNvPr id="24" name="CuadroTexto 23"/>
          <p:cNvSpPr txBox="1"/>
          <p:nvPr/>
        </p:nvSpPr>
        <p:spPr>
          <a:xfrm>
            <a:off x="9958994" y="3102202"/>
            <a:ext cx="1922233" cy="246221"/>
          </a:xfrm>
          <a:prstGeom prst="rect">
            <a:avLst/>
          </a:prstGeom>
          <a:noFill/>
        </p:spPr>
        <p:txBody>
          <a:bodyPr wrap="square" lIns="0" tIns="0" rIns="0" bIns="0" rtlCol="0">
            <a:spAutoFit/>
          </a:bodyPr>
          <a:lstStyle/>
          <a:p>
            <a:r>
              <a:rPr lang="es-ES" sz="1600" b="1" spc="-93">
                <a:solidFill>
                  <a:srgbClr val="FF0000"/>
                </a:solidFill>
              </a:rPr>
              <a:t>Odor@winterfell.com</a:t>
            </a:r>
          </a:p>
        </p:txBody>
      </p:sp>
      <p:pic>
        <p:nvPicPr>
          <p:cNvPr id="25" name="Imagen 24"/>
          <p:cNvPicPr>
            <a:picLocks noChangeAspect="1"/>
          </p:cNvPicPr>
          <p:nvPr/>
        </p:nvPicPr>
        <p:blipFill>
          <a:blip r:embed="rId4"/>
          <a:stretch>
            <a:fillRect/>
          </a:stretch>
        </p:blipFill>
        <p:spPr>
          <a:xfrm>
            <a:off x="7229409" y="2047930"/>
            <a:ext cx="606615" cy="215305"/>
          </a:xfrm>
          <a:prstGeom prst="rect">
            <a:avLst/>
          </a:prstGeom>
        </p:spPr>
      </p:pic>
      <p:pic>
        <p:nvPicPr>
          <p:cNvPr id="28" name="Imagen 27"/>
          <p:cNvPicPr>
            <a:picLocks noChangeAspect="1"/>
          </p:cNvPicPr>
          <p:nvPr/>
        </p:nvPicPr>
        <p:blipFill>
          <a:blip r:embed="rId4"/>
          <a:stretch>
            <a:fillRect/>
          </a:stretch>
        </p:blipFill>
        <p:spPr>
          <a:xfrm>
            <a:off x="8028347" y="2080802"/>
            <a:ext cx="606615" cy="215305"/>
          </a:xfrm>
          <a:prstGeom prst="rect">
            <a:avLst/>
          </a:prstGeom>
        </p:spPr>
      </p:pic>
      <p:pic>
        <p:nvPicPr>
          <p:cNvPr id="29" name="Imagen 28"/>
          <p:cNvPicPr>
            <a:picLocks noChangeAspect="1"/>
          </p:cNvPicPr>
          <p:nvPr/>
        </p:nvPicPr>
        <p:blipFill>
          <a:blip r:embed="rId4"/>
          <a:stretch>
            <a:fillRect/>
          </a:stretch>
        </p:blipFill>
        <p:spPr>
          <a:xfrm>
            <a:off x="7270838" y="2733413"/>
            <a:ext cx="606615" cy="215305"/>
          </a:xfrm>
          <a:prstGeom prst="rect">
            <a:avLst/>
          </a:prstGeom>
        </p:spPr>
      </p:pic>
      <p:pic>
        <p:nvPicPr>
          <p:cNvPr id="30" name="Imagen 29"/>
          <p:cNvPicPr>
            <a:picLocks noChangeAspect="1"/>
          </p:cNvPicPr>
          <p:nvPr/>
        </p:nvPicPr>
        <p:blipFill>
          <a:blip r:embed="rId4"/>
          <a:stretch>
            <a:fillRect/>
          </a:stretch>
        </p:blipFill>
        <p:spPr>
          <a:xfrm>
            <a:off x="8796891" y="2076536"/>
            <a:ext cx="606615" cy="215305"/>
          </a:xfrm>
          <a:prstGeom prst="rect">
            <a:avLst/>
          </a:prstGeom>
        </p:spPr>
      </p:pic>
      <p:pic>
        <p:nvPicPr>
          <p:cNvPr id="31" name="Imagen 30"/>
          <p:cNvPicPr>
            <a:picLocks noChangeAspect="1"/>
          </p:cNvPicPr>
          <p:nvPr/>
        </p:nvPicPr>
        <p:blipFill>
          <a:blip r:embed="rId4"/>
          <a:stretch>
            <a:fillRect/>
          </a:stretch>
        </p:blipFill>
        <p:spPr>
          <a:xfrm>
            <a:off x="9479437" y="2047929"/>
            <a:ext cx="606615" cy="215305"/>
          </a:xfrm>
          <a:prstGeom prst="rect">
            <a:avLst/>
          </a:prstGeom>
        </p:spPr>
      </p:pic>
      <p:pic>
        <p:nvPicPr>
          <p:cNvPr id="32" name="Imagen 31"/>
          <p:cNvPicPr>
            <a:picLocks noChangeAspect="1"/>
          </p:cNvPicPr>
          <p:nvPr/>
        </p:nvPicPr>
        <p:blipFill>
          <a:blip r:embed="rId4"/>
          <a:stretch>
            <a:fillRect/>
          </a:stretch>
        </p:blipFill>
        <p:spPr>
          <a:xfrm>
            <a:off x="10214603" y="2013250"/>
            <a:ext cx="606615" cy="215305"/>
          </a:xfrm>
          <a:prstGeom prst="rect">
            <a:avLst/>
          </a:prstGeom>
        </p:spPr>
      </p:pic>
      <p:pic>
        <p:nvPicPr>
          <p:cNvPr id="33" name="Imagen 32"/>
          <p:cNvPicPr>
            <a:picLocks noChangeAspect="1"/>
          </p:cNvPicPr>
          <p:nvPr/>
        </p:nvPicPr>
        <p:blipFill>
          <a:blip r:embed="rId4"/>
          <a:stretch>
            <a:fillRect/>
          </a:stretch>
        </p:blipFill>
        <p:spPr>
          <a:xfrm>
            <a:off x="8028347" y="2864357"/>
            <a:ext cx="606615" cy="215305"/>
          </a:xfrm>
          <a:prstGeom prst="rect">
            <a:avLst/>
          </a:prstGeom>
        </p:spPr>
      </p:pic>
      <p:pic>
        <p:nvPicPr>
          <p:cNvPr id="34" name="Imagen 33"/>
          <p:cNvPicPr>
            <a:picLocks noChangeAspect="1"/>
          </p:cNvPicPr>
          <p:nvPr/>
        </p:nvPicPr>
        <p:blipFill>
          <a:blip r:embed="rId4"/>
          <a:stretch>
            <a:fillRect/>
          </a:stretch>
        </p:blipFill>
        <p:spPr>
          <a:xfrm>
            <a:off x="8779938" y="2841065"/>
            <a:ext cx="606615" cy="215305"/>
          </a:xfrm>
          <a:prstGeom prst="rect">
            <a:avLst/>
          </a:prstGeom>
        </p:spPr>
      </p:pic>
      <p:pic>
        <p:nvPicPr>
          <p:cNvPr id="35" name="Imagen 34"/>
          <p:cNvPicPr>
            <a:picLocks noChangeAspect="1"/>
          </p:cNvPicPr>
          <p:nvPr/>
        </p:nvPicPr>
        <p:blipFill>
          <a:blip r:embed="rId4"/>
          <a:stretch>
            <a:fillRect/>
          </a:stretch>
        </p:blipFill>
        <p:spPr>
          <a:xfrm>
            <a:off x="9474506" y="2765902"/>
            <a:ext cx="606615" cy="215305"/>
          </a:xfrm>
          <a:prstGeom prst="rect">
            <a:avLst/>
          </a:prstGeom>
        </p:spPr>
      </p:pic>
      <p:pic>
        <p:nvPicPr>
          <p:cNvPr id="36" name="Imagen 35"/>
          <p:cNvPicPr>
            <a:picLocks noChangeAspect="1"/>
          </p:cNvPicPr>
          <p:nvPr/>
        </p:nvPicPr>
        <p:blipFill>
          <a:blip r:embed="rId4"/>
          <a:stretch>
            <a:fillRect/>
          </a:stretch>
        </p:blipFill>
        <p:spPr>
          <a:xfrm>
            <a:off x="10214602" y="2756704"/>
            <a:ext cx="606615" cy="215305"/>
          </a:xfrm>
          <a:prstGeom prst="rect">
            <a:avLst/>
          </a:prstGeom>
        </p:spPr>
      </p:pic>
    </p:spTree>
    <p:extLst>
      <p:ext uri="{BB962C8B-B14F-4D97-AF65-F5344CB8AC3E}">
        <p14:creationId xmlns:p14="http://schemas.microsoft.com/office/powerpoint/2010/main" val="70553972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8B4DE0D-4CBC-4F9B-8DD5-7ABCF4628B02}"/>
              </a:ext>
            </a:extLst>
          </p:cNvPr>
          <p:cNvSpPr>
            <a:spLocks noGrp="1"/>
          </p:cNvSpPr>
          <p:nvPr>
            <p:ph type="body" idx="1"/>
          </p:nvPr>
        </p:nvSpPr>
        <p:spPr/>
        <p:txBody>
          <a:bodyPr/>
          <a:lstStyle/>
          <a:p>
            <a:r>
              <a:rPr lang="en-GB" dirty="0">
                <a:solidFill>
                  <a:srgbClr val="FFFFFF"/>
                </a:solidFill>
              </a:rPr>
              <a:t>Agenda</a:t>
            </a:r>
            <a:endParaRPr lang="en-GB" dirty="0"/>
          </a:p>
        </p:txBody>
      </p:sp>
      <p:graphicFrame>
        <p:nvGraphicFramePr>
          <p:cNvPr id="17" name="Content Placeholder 2">
            <a:extLst>
              <a:ext uri="{FF2B5EF4-FFF2-40B4-BE49-F238E27FC236}">
                <a16:creationId xmlns:a16="http://schemas.microsoft.com/office/drawing/2014/main" id="{230D6022-70D7-4F39-A907-C82B0A7644CB}"/>
              </a:ext>
            </a:extLst>
          </p:cNvPr>
          <p:cNvGraphicFramePr>
            <a:graphicFrameLocks noGrp="1"/>
          </p:cNvGraphicFramePr>
          <p:nvPr>
            <p:ph sz="quarter" idx="4"/>
            <p:extLst>
              <p:ext uri="{D42A27DB-BD31-4B8C-83A1-F6EECF244321}">
                <p14:modId xmlns:p14="http://schemas.microsoft.com/office/powerpoint/2010/main" val="3375154227"/>
              </p:ext>
            </p:extLst>
          </p:nvPr>
        </p:nvGraphicFramePr>
        <p:xfrm>
          <a:off x="6189663" y="361507"/>
          <a:ext cx="5486400" cy="60924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9106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1EE51BC-3758-4008-8FBE-FF8C96435E8F}"/>
              </a:ext>
            </a:extLst>
          </p:cNvPr>
          <p:cNvSpPr>
            <a:spLocks noGrp="1"/>
          </p:cNvSpPr>
          <p:nvPr>
            <p:ph type="title"/>
          </p:nvPr>
        </p:nvSpPr>
        <p:spPr>
          <a:xfrm>
            <a:off x="519248" y="2887785"/>
            <a:ext cx="11151917" cy="2454144"/>
          </a:xfrm>
        </p:spPr>
        <p:txBody>
          <a:bodyPr/>
          <a:lstStyle/>
          <a:p>
            <a:r>
              <a:rPr lang="en-GB" dirty="0"/>
              <a:t>A few minutes ago, in a office not that far away…a developer was writing the same code he did last week</a:t>
            </a:r>
          </a:p>
        </p:txBody>
      </p:sp>
      <p:sp>
        <p:nvSpPr>
          <p:cNvPr id="3" name="Text Placeholder 2">
            <a:extLst>
              <a:ext uri="{FF2B5EF4-FFF2-40B4-BE49-F238E27FC236}">
                <a16:creationId xmlns:a16="http://schemas.microsoft.com/office/drawing/2014/main" id="{EEFC09D0-929D-426A-AB88-AD8DA8627A11}"/>
              </a:ext>
            </a:extLst>
          </p:cNvPr>
          <p:cNvSpPr>
            <a:spLocks noGrp="1"/>
          </p:cNvSpPr>
          <p:nvPr>
            <p:ph type="body" sz="quarter" idx="12"/>
          </p:nvPr>
        </p:nvSpPr>
        <p:spPr/>
        <p:txBody>
          <a:bodyPr/>
          <a:lstStyle/>
          <a:p>
            <a:endParaRPr lang="en-GB"/>
          </a:p>
        </p:txBody>
      </p:sp>
    </p:spTree>
    <p:extLst>
      <p:ext uri="{BB962C8B-B14F-4D97-AF65-F5344CB8AC3E}">
        <p14:creationId xmlns:p14="http://schemas.microsoft.com/office/powerpoint/2010/main" val="2702233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1EE51BC-3758-4008-8FBE-FF8C96435E8F}"/>
              </a:ext>
            </a:extLst>
          </p:cNvPr>
          <p:cNvSpPr>
            <a:spLocks noGrp="1"/>
          </p:cNvSpPr>
          <p:nvPr>
            <p:ph type="title"/>
          </p:nvPr>
        </p:nvSpPr>
        <p:spPr/>
        <p:txBody>
          <a:bodyPr/>
          <a:lstStyle/>
          <a:p>
            <a:r>
              <a:rPr lang="en-GB" dirty="0"/>
              <a:t>Reusable controls	</a:t>
            </a:r>
          </a:p>
        </p:txBody>
      </p:sp>
      <p:sp>
        <p:nvSpPr>
          <p:cNvPr id="6" name="Text Placeholder 5">
            <a:extLst>
              <a:ext uri="{FF2B5EF4-FFF2-40B4-BE49-F238E27FC236}">
                <a16:creationId xmlns:a16="http://schemas.microsoft.com/office/drawing/2014/main" id="{B8F38536-DD86-4E74-83F2-C5BBF55729B2}"/>
              </a:ext>
            </a:extLst>
          </p:cNvPr>
          <p:cNvSpPr>
            <a:spLocks noGrp="1"/>
          </p:cNvSpPr>
          <p:nvPr>
            <p:ph type="body" sz="quarter" idx="12"/>
          </p:nvPr>
        </p:nvSpPr>
        <p:spPr/>
        <p:txBody>
          <a:bodyPr/>
          <a:lstStyle/>
          <a:p>
            <a:r>
              <a:rPr lang="en-GB" dirty="0"/>
              <a:t>Reusable React controls for SharePoint Framework solutions</a:t>
            </a:r>
          </a:p>
        </p:txBody>
      </p:sp>
    </p:spTree>
    <p:extLst>
      <p:ext uri="{BB962C8B-B14F-4D97-AF65-F5344CB8AC3E}">
        <p14:creationId xmlns:p14="http://schemas.microsoft.com/office/powerpoint/2010/main" val="1037608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175A3C0-C285-43C2-BBDC-28AB7E58B09A}"/>
              </a:ext>
            </a:extLst>
          </p:cNvPr>
          <p:cNvSpPr>
            <a:spLocks noGrp="1"/>
          </p:cNvSpPr>
          <p:nvPr>
            <p:ph type="body" idx="1"/>
          </p:nvPr>
        </p:nvSpPr>
        <p:spPr/>
        <p:txBody>
          <a:bodyPr/>
          <a:lstStyle/>
          <a:p>
            <a:r>
              <a:rPr lang="en-GB" dirty="0">
                <a:solidFill>
                  <a:srgbClr val="FFFFFF"/>
                </a:solidFill>
              </a:rPr>
              <a:t>Reusable controls</a:t>
            </a:r>
            <a:endParaRPr lang="en-GB" dirty="0"/>
          </a:p>
        </p:txBody>
      </p:sp>
      <p:graphicFrame>
        <p:nvGraphicFramePr>
          <p:cNvPr id="8" name="Content Placeholder 2">
            <a:extLst>
              <a:ext uri="{FF2B5EF4-FFF2-40B4-BE49-F238E27FC236}">
                <a16:creationId xmlns:a16="http://schemas.microsoft.com/office/drawing/2014/main" id="{141933D1-B270-4FDA-AD9F-5628480844E7}"/>
              </a:ext>
            </a:extLst>
          </p:cNvPr>
          <p:cNvGraphicFramePr>
            <a:graphicFrameLocks noGrp="1"/>
          </p:cNvGraphicFramePr>
          <p:nvPr>
            <p:ph sz="quarter" idx="4"/>
            <p:extLst>
              <p:ext uri="{D42A27DB-BD31-4B8C-83A1-F6EECF244321}">
                <p14:modId xmlns:p14="http://schemas.microsoft.com/office/powerpoint/2010/main" val="1670748364"/>
              </p:ext>
            </p:extLst>
          </p:nvPr>
        </p:nvGraphicFramePr>
        <p:xfrm>
          <a:off x="6189663" y="372140"/>
          <a:ext cx="5486400" cy="60818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01920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8824-C4CE-4B51-AACD-315846BCCD58}"/>
              </a:ext>
            </a:extLst>
          </p:cNvPr>
          <p:cNvSpPr>
            <a:spLocks noGrp="1"/>
          </p:cNvSpPr>
          <p:nvPr>
            <p:ph type="title"/>
          </p:nvPr>
        </p:nvSpPr>
        <p:spPr/>
        <p:txBody>
          <a:bodyPr/>
          <a:lstStyle/>
          <a:p>
            <a:r>
              <a:rPr lang="en-US"/>
              <a:t>FileTypeIcon</a:t>
            </a:r>
            <a:endParaRPr lang="en-US" dirty="0"/>
          </a:p>
        </p:txBody>
      </p:sp>
      <p:sp>
        <p:nvSpPr>
          <p:cNvPr id="5" name="Content Placeholder 4">
            <a:extLst>
              <a:ext uri="{FF2B5EF4-FFF2-40B4-BE49-F238E27FC236}">
                <a16:creationId xmlns:a16="http://schemas.microsoft.com/office/drawing/2014/main" id="{FE509046-1BB5-416C-BDB5-2B99C2A69084}"/>
              </a:ext>
            </a:extLst>
          </p:cNvPr>
          <p:cNvSpPr>
            <a:spLocks noGrp="1"/>
          </p:cNvSpPr>
          <p:nvPr>
            <p:ph type="body" sz="quarter" idx="11"/>
          </p:nvPr>
        </p:nvSpPr>
        <p:spPr/>
        <p:txBody>
          <a:bodyPr/>
          <a:lstStyle/>
          <a:p>
            <a:pPr marL="0" indent="0">
              <a:buNone/>
            </a:pPr>
            <a:r>
              <a:rPr lang="en-GB" dirty="0"/>
              <a:t>Returns the file type icon based on a specified file path or application.</a:t>
            </a:r>
          </a:p>
        </p:txBody>
      </p:sp>
      <p:sp>
        <p:nvSpPr>
          <p:cNvPr id="9" name="Text Placeholder 8">
            <a:extLst>
              <a:ext uri="{FF2B5EF4-FFF2-40B4-BE49-F238E27FC236}">
                <a16:creationId xmlns:a16="http://schemas.microsoft.com/office/drawing/2014/main" id="{374C027A-D92E-4BDF-87BF-23B2074778FC}"/>
              </a:ext>
            </a:extLst>
          </p:cNvPr>
          <p:cNvSpPr>
            <a:spLocks noGrp="1"/>
          </p:cNvSpPr>
          <p:nvPr>
            <p:ph type="body" sz="quarter" idx="12"/>
          </p:nvPr>
        </p:nvSpPr>
        <p:spPr/>
        <p:txBody>
          <a:bodyPr/>
          <a:lstStyle/>
          <a:p>
            <a:endParaRPr lang="en-GB"/>
          </a:p>
        </p:txBody>
      </p:sp>
      <p:pic>
        <p:nvPicPr>
          <p:cNvPr id="15" name="Picture 2" descr="FileTypeIcon control output">
            <a:extLst>
              <a:ext uri="{FF2B5EF4-FFF2-40B4-BE49-F238E27FC236}">
                <a16:creationId xmlns:a16="http://schemas.microsoft.com/office/drawing/2014/main" id="{885E90ED-79F8-4D0D-BC31-C0E80AD49605}"/>
              </a:ext>
            </a:extLst>
          </p:cNvPr>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a:xfrm>
            <a:off x="7845857" y="2290762"/>
            <a:ext cx="2263775" cy="2276475"/>
          </a:xfrm>
        </p:spPr>
      </p:pic>
    </p:spTree>
    <p:extLst>
      <p:ext uri="{BB962C8B-B14F-4D97-AF65-F5344CB8AC3E}">
        <p14:creationId xmlns:p14="http://schemas.microsoft.com/office/powerpoint/2010/main" val="2977058657"/>
      </p:ext>
    </p:extLst>
  </p:cSld>
  <p:clrMapOvr>
    <a:masterClrMapping/>
  </p:clrMapOvr>
</p:sld>
</file>

<file path=ppt/theme/theme1.xml><?xml version="1.0" encoding="utf-8"?>
<a:theme xmlns:a="http://schemas.openxmlformats.org/drawingml/2006/main" name="5-30055_SharePoint Template 2012 - 16x9 - White Background">
  <a:themeElements>
    <a:clrScheme name="Custom 2">
      <a:dk1>
        <a:srgbClr val="333333"/>
      </a:dk1>
      <a:lt1>
        <a:srgbClr val="FFFFFF"/>
      </a:lt1>
      <a:dk2>
        <a:srgbClr val="91BCE3"/>
      </a:dk2>
      <a:lt2>
        <a:srgbClr val="393939"/>
      </a:lt2>
      <a:accent1>
        <a:srgbClr val="C8302D"/>
      </a:accent1>
      <a:accent2>
        <a:srgbClr val="FDCD15"/>
      </a:accent2>
      <a:accent3>
        <a:srgbClr val="1B61AE"/>
      </a:accent3>
      <a:accent4>
        <a:srgbClr val="548E37"/>
      </a:accent4>
      <a:accent5>
        <a:srgbClr val="E6E6E6"/>
      </a:accent5>
      <a:accent6>
        <a:srgbClr val="2E6CAF"/>
      </a:accent6>
      <a:hlink>
        <a:srgbClr val="2E6CAF"/>
      </a:hlink>
      <a:folHlink>
        <a:srgbClr val="2E6CA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STHLMTemplate.potx" id="{1935E174-DD09-4FD8-BCCB-5EF0236D94B1}" vid="{63A127E0-374A-497D-B362-CDFE0ACC33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D09E24228864C498FAF821E4A497301" ma:contentTypeVersion="0" ma:contentTypeDescription="Create a new document." ma:contentTypeScope="" ma:versionID="984fee8704a50c0447e1665a29d225e7">
  <xsd:schema xmlns:xsd="http://www.w3.org/2001/XMLSchema" xmlns:xs="http://www.w3.org/2001/XMLSchema" xmlns:p="http://schemas.microsoft.com/office/2006/metadata/properties" targetNamespace="http://schemas.microsoft.com/office/2006/metadata/properties" ma:root="true" ma:fieldsID="d15787acf22db4e4c0ac8b858fca640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62242B8-D109-4FE8-9000-541732B96A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511B7A3C-C0D4-4597-8E5A-7342A0BBF280}">
  <ds:schemaRefs>
    <ds:schemaRef ds:uri="http://schemas.microsoft.com/sharepoint/v3/contenttype/forms"/>
  </ds:schemaRefs>
</ds:datastoreItem>
</file>

<file path=customXml/itemProps3.xml><?xml version="1.0" encoding="utf-8"?>
<ds:datastoreItem xmlns:ds="http://schemas.openxmlformats.org/officeDocument/2006/customXml" ds:itemID="{7C521726-F855-4E21-981C-7AED17A42AB4}">
  <ds:schemaRefs>
    <ds:schemaRef ds:uri="http://purl.org/dc/dcmitype/"/>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2945</Words>
  <Application>Microsoft Office PowerPoint</Application>
  <PresentationFormat>Widescreen</PresentationFormat>
  <Paragraphs>292</Paragraphs>
  <Slides>47</Slides>
  <Notes>12</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Arial</vt:lpstr>
      <vt:lpstr>Calibri</vt:lpstr>
      <vt:lpstr>Consolas</vt:lpstr>
      <vt:lpstr>Segoe Pro Light</vt:lpstr>
      <vt:lpstr>Segoe UI</vt:lpstr>
      <vt:lpstr>Segoe UI Light</vt:lpstr>
      <vt:lpstr>Wingdings</vt:lpstr>
      <vt:lpstr>5-30055_SharePoint Template 2012 - 16x9 - White Background</vt:lpstr>
      <vt:lpstr>PowerPoint Presentation</vt:lpstr>
      <vt:lpstr>PowerPoint Presentation</vt:lpstr>
      <vt:lpstr>PowerPoint Presentation</vt:lpstr>
      <vt:lpstr>WiFi Keys for Attendees</vt:lpstr>
      <vt:lpstr>PowerPoint Presentation</vt:lpstr>
      <vt:lpstr>A few minutes ago, in a office not that far away…a developer was writing the same code he did last week</vt:lpstr>
      <vt:lpstr>Reusable controls </vt:lpstr>
      <vt:lpstr>PowerPoint Presentation</vt:lpstr>
      <vt:lpstr>FileTypeIcon</vt:lpstr>
      <vt:lpstr>ListPicker</vt:lpstr>
      <vt:lpstr>ListView</vt:lpstr>
      <vt:lpstr>Placeholder</vt:lpstr>
      <vt:lpstr>SiteBreadcrumb</vt:lpstr>
      <vt:lpstr>WebPartTitle</vt:lpstr>
      <vt:lpstr>SecurityTrimmedControl</vt:lpstr>
      <vt:lpstr>TaxonomyPicker</vt:lpstr>
      <vt:lpstr>IFrameDialog</vt:lpstr>
      <vt:lpstr>Field Controls</vt:lpstr>
      <vt:lpstr>Reusable property pane controls</vt:lpstr>
      <vt:lpstr>PowerPoint Presentation</vt:lpstr>
      <vt:lpstr>PropertyFieldColorPicker</vt:lpstr>
      <vt:lpstr>PropertyFieldSwatchColorPicker </vt:lpstr>
      <vt:lpstr>PropertyFieldDateTimePicker</vt:lpstr>
      <vt:lpstr>PropertyFieldListPicker</vt:lpstr>
      <vt:lpstr>PropertyFieldMultiSelect</vt:lpstr>
      <vt:lpstr>PropertyFieldNumber</vt:lpstr>
      <vt:lpstr>PropertyFieldOrder</vt:lpstr>
      <vt:lpstr>PropertyFieldPeoplePicker</vt:lpstr>
      <vt:lpstr>PropertyFieldSpinButton</vt:lpstr>
      <vt:lpstr>PropertyFieldTermPicker</vt:lpstr>
      <vt:lpstr>PropertyFieldCollectionData</vt:lpstr>
      <vt:lpstr>Controls with callout</vt:lpstr>
      <vt:lpstr>Do you still build your SharePoint REST requests as long strings?</vt:lpstr>
      <vt:lpstr>PnPJS</vt:lpstr>
      <vt:lpstr>PowerPoint Presentation</vt:lpstr>
      <vt:lpstr>Packages - @pnp/</vt:lpstr>
      <vt:lpstr>Get</vt:lpstr>
      <vt:lpstr>Add</vt:lpstr>
      <vt:lpstr>Batch</vt:lpstr>
      <vt:lpstr>PowerPoint Presentation</vt:lpstr>
      <vt:lpstr>PowerPoint Presentation</vt:lpstr>
      <vt:lpstr>Thank you!</vt:lpstr>
      <vt:lpstr>PowerPoint Presentation</vt:lpstr>
      <vt:lpstr>Raffle</vt:lpstr>
      <vt:lpstr>Office 365 for IT Pros</vt:lpstr>
      <vt:lpstr>PowerPoint Presentation</vt:lpstr>
      <vt:lpstr>Raffle</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2015-02-16T12:40:18Z</dcterms:created>
  <dcterms:modified xsi:type="dcterms:W3CDTF">2018-06-09T13:01:48Z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0x0101002D09E24228864C498FAF821E4A497301</vt:lpwstr>
  </property>
  <property fmtid="{D5CDD505-2E9C-101B-9397-08002B2CF9AE}" pid="3" name="MSIP_Label_7f344d2b-288e-438b-b6c6-2c070d1fd604_Enabled">
    <vt:lpwstr>True</vt:lpwstr>
  </property>
  <property fmtid="{D5CDD505-2E9C-101B-9397-08002B2CF9AE}" pid="4" name="MSIP_Label_7f344d2b-288e-438b-b6c6-2c070d1fd604_SiteId">
    <vt:lpwstr>b77b8abd-f967-4d16-bdb7-bbe2bcb5212e</vt:lpwstr>
  </property>
  <property fmtid="{D5CDD505-2E9C-101B-9397-08002B2CF9AE}" pid="5" name="MSIP_Label_7f344d2b-288e-438b-b6c6-2c070d1fd604_Ref">
    <vt:lpwstr>https://api.informationprotection.azure.com/api/b77b8abd-f967-4d16-bdb7-bbe2bcb5212e</vt:lpwstr>
  </property>
  <property fmtid="{D5CDD505-2E9C-101B-9397-08002B2CF9AE}" pid="6" name="MSIP_Label_7f344d2b-288e-438b-b6c6-2c070d1fd604_Owner">
    <vt:lpwstr>juancarlos.gonzalez@zertia.es</vt:lpwstr>
  </property>
  <property fmtid="{D5CDD505-2E9C-101B-9397-08002B2CF9AE}" pid="7" name="MSIP_Label_7f344d2b-288e-438b-b6c6-2c070d1fd604_SetDate">
    <vt:lpwstr>2018-05-05T23:50:51.7183902+02:00</vt:lpwstr>
  </property>
  <property fmtid="{D5CDD505-2E9C-101B-9397-08002B2CF9AE}" pid="8" name="MSIP_Label_7f344d2b-288e-438b-b6c6-2c070d1fd604_Name">
    <vt:lpwstr>General</vt:lpwstr>
  </property>
  <property fmtid="{D5CDD505-2E9C-101B-9397-08002B2CF9AE}" pid="9" name="MSIP_Label_7f344d2b-288e-438b-b6c6-2c070d1fd604_Application">
    <vt:lpwstr>Microsoft Azure Information Protection</vt:lpwstr>
  </property>
  <property fmtid="{D5CDD505-2E9C-101B-9397-08002B2CF9AE}" pid="10" name="MSIP_Label_7f344d2b-288e-438b-b6c6-2c070d1fd604_Extended_MSFT_Method">
    <vt:lpwstr>Automatic</vt:lpwstr>
  </property>
  <property fmtid="{D5CDD505-2E9C-101B-9397-08002B2CF9AE}" pid="11" name="Sensitivity">
    <vt:lpwstr>General</vt:lpwstr>
  </property>
</Properties>
</file>

<file path=docProps/thumbnail.jpeg>
</file>